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28B98-BB12-4EAD-8C32-DCD6364B4755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B2C5A-1019-4F15-AE97-D83C4B3F96B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915979" y="477719"/>
            <a:ext cx="505369" cy="888084"/>
            <a:chOff x="915979" y="477719"/>
            <a:chExt cx="505369" cy="888084"/>
          </a:xfrm>
        </p:grpSpPr>
        <p:sp>
          <p:nvSpPr>
            <p:cNvPr id="2" name="Freeform 1"/>
            <p:cNvSpPr/>
            <p:nvPr/>
          </p:nvSpPr>
          <p:spPr>
            <a:xfrm>
              <a:off x="1030632" y="477719"/>
              <a:ext cx="264374" cy="356867"/>
            </a:xfrm>
            <a:custGeom>
              <a:avLst/>
              <a:gdLst/>
              <a:ahLst/>
              <a:cxnLst/>
              <a:rect l="0" t="0" r="0" b="0"/>
              <a:pathLst>
                <a:path w="264374" h="356867">
                  <a:moveTo>
                    <a:pt x="85388" y="6591"/>
                  </a:moveTo>
                  <a:lnTo>
                    <a:pt x="61342" y="24572"/>
                  </a:lnTo>
                  <a:lnTo>
                    <a:pt x="18753" y="79775"/>
                  </a:lnTo>
                  <a:lnTo>
                    <a:pt x="4690" y="96049"/>
                  </a:lnTo>
                  <a:lnTo>
                    <a:pt x="1174" y="97816"/>
                  </a:lnTo>
                  <a:lnTo>
                    <a:pt x="0" y="95484"/>
                  </a:lnTo>
                  <a:lnTo>
                    <a:pt x="386" y="90419"/>
                  </a:lnTo>
                  <a:lnTo>
                    <a:pt x="7056" y="78553"/>
                  </a:lnTo>
                  <a:lnTo>
                    <a:pt x="27084" y="58719"/>
                  </a:lnTo>
                  <a:lnTo>
                    <a:pt x="81547" y="10071"/>
                  </a:lnTo>
                  <a:lnTo>
                    <a:pt x="102009" y="2289"/>
                  </a:lnTo>
                  <a:lnTo>
                    <a:pt x="125530" y="0"/>
                  </a:lnTo>
                  <a:lnTo>
                    <a:pt x="147683" y="2882"/>
                  </a:lnTo>
                  <a:lnTo>
                    <a:pt x="169227" y="14301"/>
                  </a:lnTo>
                  <a:lnTo>
                    <a:pt x="197967" y="40461"/>
                  </a:lnTo>
                  <a:lnTo>
                    <a:pt x="212632" y="61419"/>
                  </a:lnTo>
                  <a:lnTo>
                    <a:pt x="235491" y="121075"/>
                  </a:lnTo>
                  <a:lnTo>
                    <a:pt x="240997" y="164775"/>
                  </a:lnTo>
                  <a:lnTo>
                    <a:pt x="227217" y="222368"/>
                  </a:lnTo>
                  <a:lnTo>
                    <a:pt x="208411" y="279632"/>
                  </a:lnTo>
                  <a:lnTo>
                    <a:pt x="192160" y="306121"/>
                  </a:lnTo>
                  <a:lnTo>
                    <a:pt x="166937" y="328788"/>
                  </a:lnTo>
                  <a:lnTo>
                    <a:pt x="106210" y="356866"/>
                  </a:lnTo>
                  <a:lnTo>
                    <a:pt x="69201" y="356691"/>
                  </a:lnTo>
                  <a:lnTo>
                    <a:pt x="34189" y="343641"/>
                  </a:lnTo>
                  <a:lnTo>
                    <a:pt x="7177" y="324957"/>
                  </a:lnTo>
                  <a:lnTo>
                    <a:pt x="2832" y="317101"/>
                  </a:lnTo>
                  <a:lnTo>
                    <a:pt x="1123" y="299014"/>
                  </a:lnTo>
                  <a:lnTo>
                    <a:pt x="7383" y="282396"/>
                  </a:lnTo>
                  <a:lnTo>
                    <a:pt x="12328" y="274689"/>
                  </a:lnTo>
                  <a:lnTo>
                    <a:pt x="27181" y="263006"/>
                  </a:lnTo>
                  <a:lnTo>
                    <a:pt x="70901" y="245974"/>
                  </a:lnTo>
                  <a:lnTo>
                    <a:pt x="110861" y="246106"/>
                  </a:lnTo>
                  <a:lnTo>
                    <a:pt x="168811" y="259852"/>
                  </a:lnTo>
                  <a:lnTo>
                    <a:pt x="217160" y="267838"/>
                  </a:lnTo>
                  <a:lnTo>
                    <a:pt x="264373" y="269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15979" y="884393"/>
              <a:ext cx="505369" cy="52644"/>
            </a:xfrm>
            <a:custGeom>
              <a:avLst/>
              <a:gdLst/>
              <a:ahLst/>
              <a:cxnLst/>
              <a:rect l="0" t="0" r="0" b="0"/>
              <a:pathLst>
                <a:path w="505369" h="52644">
                  <a:moveTo>
                    <a:pt x="505368" y="0"/>
                  </a:moveTo>
                  <a:lnTo>
                    <a:pt x="450227" y="14655"/>
                  </a:lnTo>
                  <a:lnTo>
                    <a:pt x="392094" y="19793"/>
                  </a:lnTo>
                  <a:lnTo>
                    <a:pt x="328618" y="23927"/>
                  </a:lnTo>
                  <a:lnTo>
                    <a:pt x="281812" y="29316"/>
                  </a:lnTo>
                  <a:lnTo>
                    <a:pt x="219183" y="31137"/>
                  </a:lnTo>
                  <a:lnTo>
                    <a:pt x="167817" y="38733"/>
                  </a:lnTo>
                  <a:lnTo>
                    <a:pt x="120563" y="41112"/>
                  </a:lnTo>
                  <a:lnTo>
                    <a:pt x="58433" y="4503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8198" y="1021264"/>
              <a:ext cx="204696" cy="344539"/>
            </a:xfrm>
            <a:custGeom>
              <a:avLst/>
              <a:gdLst/>
              <a:ahLst/>
              <a:cxnLst/>
              <a:rect l="0" t="0" r="0" b="0"/>
              <a:pathLst>
                <a:path w="204696" h="344539">
                  <a:moveTo>
                    <a:pt x="109936" y="0"/>
                  </a:moveTo>
                  <a:lnTo>
                    <a:pt x="75190" y="37086"/>
                  </a:lnTo>
                  <a:lnTo>
                    <a:pt x="38658" y="97274"/>
                  </a:lnTo>
                  <a:lnTo>
                    <a:pt x="19008" y="154966"/>
                  </a:lnTo>
                  <a:lnTo>
                    <a:pt x="4714" y="205695"/>
                  </a:lnTo>
                  <a:lnTo>
                    <a:pt x="0" y="235310"/>
                  </a:lnTo>
                  <a:lnTo>
                    <a:pt x="1804" y="260170"/>
                  </a:lnTo>
                  <a:lnTo>
                    <a:pt x="14986" y="293896"/>
                  </a:lnTo>
                  <a:lnTo>
                    <a:pt x="33710" y="320527"/>
                  </a:lnTo>
                  <a:lnTo>
                    <a:pt x="59664" y="337646"/>
                  </a:lnTo>
                  <a:lnTo>
                    <a:pt x="95171" y="344538"/>
                  </a:lnTo>
                  <a:lnTo>
                    <a:pt x="135327" y="335402"/>
                  </a:lnTo>
                  <a:lnTo>
                    <a:pt x="181242" y="304118"/>
                  </a:lnTo>
                  <a:lnTo>
                    <a:pt x="198560" y="288802"/>
                  </a:lnTo>
                  <a:lnTo>
                    <a:pt x="202944" y="280272"/>
                  </a:lnTo>
                  <a:lnTo>
                    <a:pt x="204695" y="261436"/>
                  </a:lnTo>
                  <a:lnTo>
                    <a:pt x="193515" y="231100"/>
                  </a:lnTo>
                  <a:lnTo>
                    <a:pt x="178668" y="216575"/>
                  </a:lnTo>
                  <a:lnTo>
                    <a:pt x="169795" y="211064"/>
                  </a:lnTo>
                  <a:lnTo>
                    <a:pt x="150578" y="208060"/>
                  </a:lnTo>
                  <a:lnTo>
                    <a:pt x="130339" y="211794"/>
                  </a:lnTo>
                  <a:lnTo>
                    <a:pt x="72675" y="239731"/>
                  </a:lnTo>
                  <a:lnTo>
                    <a:pt x="11354" y="288601"/>
                  </a:lnTo>
                  <a:lnTo>
                    <a:pt x="465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629898" y="2547896"/>
            <a:ext cx="949377" cy="346141"/>
            <a:chOff x="629898" y="2547896"/>
            <a:chExt cx="949377" cy="346141"/>
          </a:xfrm>
        </p:grpSpPr>
        <p:sp>
          <p:nvSpPr>
            <p:cNvPr id="6" name="Freeform 5"/>
            <p:cNvSpPr/>
            <p:nvPr/>
          </p:nvSpPr>
          <p:spPr>
            <a:xfrm>
              <a:off x="629898" y="2547896"/>
              <a:ext cx="276435" cy="346141"/>
            </a:xfrm>
            <a:custGeom>
              <a:avLst/>
              <a:gdLst/>
              <a:ahLst/>
              <a:cxnLst/>
              <a:rect l="0" t="0" r="0" b="0"/>
              <a:pathLst>
                <a:path w="276435" h="346141">
                  <a:moveTo>
                    <a:pt x="75511" y="0"/>
                  </a:moveTo>
                  <a:lnTo>
                    <a:pt x="37137" y="29308"/>
                  </a:lnTo>
                  <a:lnTo>
                    <a:pt x="3878" y="79363"/>
                  </a:lnTo>
                  <a:lnTo>
                    <a:pt x="849" y="79815"/>
                  </a:lnTo>
                  <a:lnTo>
                    <a:pt x="0" y="75437"/>
                  </a:lnTo>
                  <a:lnTo>
                    <a:pt x="604" y="67839"/>
                  </a:lnTo>
                  <a:lnTo>
                    <a:pt x="7514" y="53157"/>
                  </a:lnTo>
                  <a:lnTo>
                    <a:pt x="19554" y="38833"/>
                  </a:lnTo>
                  <a:lnTo>
                    <a:pt x="46063" y="18785"/>
                  </a:lnTo>
                  <a:lnTo>
                    <a:pt x="77314" y="6086"/>
                  </a:lnTo>
                  <a:lnTo>
                    <a:pt x="102439" y="2705"/>
                  </a:lnTo>
                  <a:lnTo>
                    <a:pt x="122964" y="7441"/>
                  </a:lnTo>
                  <a:lnTo>
                    <a:pt x="139885" y="18515"/>
                  </a:lnTo>
                  <a:lnTo>
                    <a:pt x="155204" y="35135"/>
                  </a:lnTo>
                  <a:lnTo>
                    <a:pt x="159055" y="45650"/>
                  </a:lnTo>
                  <a:lnTo>
                    <a:pt x="160215" y="69812"/>
                  </a:lnTo>
                  <a:lnTo>
                    <a:pt x="148702" y="104133"/>
                  </a:lnTo>
                  <a:lnTo>
                    <a:pt x="110253" y="153701"/>
                  </a:lnTo>
                  <a:lnTo>
                    <a:pt x="103352" y="156279"/>
                  </a:lnTo>
                  <a:lnTo>
                    <a:pt x="96411" y="155659"/>
                  </a:lnTo>
                  <a:lnTo>
                    <a:pt x="89444" y="152906"/>
                  </a:lnTo>
                  <a:lnTo>
                    <a:pt x="88309" y="149900"/>
                  </a:lnTo>
                  <a:lnTo>
                    <a:pt x="91062" y="146727"/>
                  </a:lnTo>
                  <a:lnTo>
                    <a:pt x="120697" y="133228"/>
                  </a:lnTo>
                  <a:lnTo>
                    <a:pt x="155710" y="128382"/>
                  </a:lnTo>
                  <a:lnTo>
                    <a:pt x="179005" y="133488"/>
                  </a:lnTo>
                  <a:lnTo>
                    <a:pt x="222556" y="155830"/>
                  </a:lnTo>
                  <a:lnTo>
                    <a:pt x="248801" y="181482"/>
                  </a:lnTo>
                  <a:lnTo>
                    <a:pt x="271396" y="216899"/>
                  </a:lnTo>
                  <a:lnTo>
                    <a:pt x="276434" y="243409"/>
                  </a:lnTo>
                  <a:lnTo>
                    <a:pt x="273605" y="269619"/>
                  </a:lnTo>
                  <a:lnTo>
                    <a:pt x="258858" y="302935"/>
                  </a:lnTo>
                  <a:lnTo>
                    <a:pt x="246295" y="320251"/>
                  </a:lnTo>
                  <a:lnTo>
                    <a:pt x="226674" y="332627"/>
                  </a:lnTo>
                  <a:lnTo>
                    <a:pt x="202356" y="340856"/>
                  </a:lnTo>
                  <a:lnTo>
                    <a:pt x="148617" y="346140"/>
                  </a:lnTo>
                  <a:lnTo>
                    <a:pt x="122040" y="344523"/>
                  </a:lnTo>
                  <a:lnTo>
                    <a:pt x="98530" y="336005"/>
                  </a:lnTo>
                  <a:lnTo>
                    <a:pt x="82622" y="321301"/>
                  </a:lnTo>
                  <a:lnTo>
                    <a:pt x="6498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2611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42321" y="276899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19588" y="2555008"/>
              <a:ext cx="275459" cy="280237"/>
            </a:xfrm>
            <a:custGeom>
              <a:avLst/>
              <a:gdLst/>
              <a:ahLst/>
              <a:cxnLst/>
              <a:rect l="0" t="0" r="0" b="0"/>
              <a:pathLst>
                <a:path w="275459" h="280237">
                  <a:moveTo>
                    <a:pt x="33303" y="24473"/>
                  </a:moveTo>
                  <a:lnTo>
                    <a:pt x="896" y="61777"/>
                  </a:lnTo>
                  <a:lnTo>
                    <a:pt x="0" y="59871"/>
                  </a:lnTo>
                  <a:lnTo>
                    <a:pt x="572" y="55091"/>
                  </a:lnTo>
                  <a:lnTo>
                    <a:pt x="12556" y="37185"/>
                  </a:lnTo>
                  <a:lnTo>
                    <a:pt x="30925" y="17061"/>
                  </a:lnTo>
                  <a:lnTo>
                    <a:pt x="62364" y="1870"/>
                  </a:lnTo>
                  <a:lnTo>
                    <a:pt x="84823" y="0"/>
                  </a:lnTo>
                  <a:lnTo>
                    <a:pt x="105334" y="4238"/>
                  </a:lnTo>
                  <a:lnTo>
                    <a:pt x="122248" y="13920"/>
                  </a:lnTo>
                  <a:lnTo>
                    <a:pt x="144925" y="38114"/>
                  </a:lnTo>
                  <a:lnTo>
                    <a:pt x="153103" y="63681"/>
                  </a:lnTo>
                  <a:lnTo>
                    <a:pt x="157706" y="110960"/>
                  </a:lnTo>
                  <a:lnTo>
                    <a:pt x="153673" y="168159"/>
                  </a:lnTo>
                  <a:lnTo>
                    <a:pt x="138263" y="224026"/>
                  </a:lnTo>
                  <a:lnTo>
                    <a:pt x="130255" y="244185"/>
                  </a:lnTo>
                  <a:lnTo>
                    <a:pt x="118896" y="260943"/>
                  </a:lnTo>
                  <a:lnTo>
                    <a:pt x="102930" y="273071"/>
                  </a:lnTo>
                  <a:lnTo>
                    <a:pt x="93759" y="277942"/>
                  </a:lnTo>
                  <a:lnTo>
                    <a:pt x="74210" y="280236"/>
                  </a:lnTo>
                  <a:lnTo>
                    <a:pt x="64084" y="279210"/>
                  </a:lnTo>
                  <a:lnTo>
                    <a:pt x="56163" y="275016"/>
                  </a:lnTo>
                  <a:lnTo>
                    <a:pt x="44243" y="260998"/>
                  </a:lnTo>
                  <a:lnTo>
                    <a:pt x="36544" y="227786"/>
                  </a:lnTo>
                  <a:lnTo>
                    <a:pt x="40983" y="208031"/>
                  </a:lnTo>
                  <a:lnTo>
                    <a:pt x="51924" y="191453"/>
                  </a:lnTo>
                  <a:lnTo>
                    <a:pt x="68485" y="176285"/>
                  </a:lnTo>
                  <a:lnTo>
                    <a:pt x="90663" y="167984"/>
                  </a:lnTo>
                  <a:lnTo>
                    <a:pt x="143029" y="162656"/>
                  </a:lnTo>
                  <a:lnTo>
                    <a:pt x="204077" y="172970"/>
                  </a:lnTo>
                  <a:lnTo>
                    <a:pt x="229695" y="177039"/>
                  </a:lnTo>
                  <a:lnTo>
                    <a:pt x="275458" y="171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3157" y="2547896"/>
              <a:ext cx="16118" cy="263213"/>
            </a:xfrm>
            <a:custGeom>
              <a:avLst/>
              <a:gdLst/>
              <a:ahLst/>
              <a:cxnLst/>
              <a:rect l="0" t="0" r="0" b="0"/>
              <a:pathLst>
                <a:path w="16118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9"/>
                  </a:lnTo>
                  <a:lnTo>
                    <a:pt x="5453" y="150865"/>
                  </a:lnTo>
                  <a:lnTo>
                    <a:pt x="11151" y="207095"/>
                  </a:lnTo>
                  <a:lnTo>
                    <a:pt x="1611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05063" y="4177141"/>
            <a:ext cx="1897917" cy="392227"/>
            <a:chOff x="605063" y="4177141"/>
            <a:chExt cx="1897917" cy="392227"/>
          </a:xfrm>
        </p:grpSpPr>
        <p:sp>
          <p:nvSpPr>
            <p:cNvPr id="12" name="Freeform 11"/>
            <p:cNvSpPr/>
            <p:nvPr/>
          </p:nvSpPr>
          <p:spPr>
            <a:xfrm>
              <a:off x="605063" y="4253513"/>
              <a:ext cx="16119" cy="315855"/>
            </a:xfrm>
            <a:custGeom>
              <a:avLst/>
              <a:gdLst/>
              <a:ahLst/>
              <a:cxnLst/>
              <a:rect l="0" t="0" r="0" b="0"/>
              <a:pathLst>
                <a:path w="16119" h="315855">
                  <a:moveTo>
                    <a:pt x="5589" y="0"/>
                  </a:moveTo>
                  <a:lnTo>
                    <a:pt x="0" y="58616"/>
                  </a:lnTo>
                  <a:lnTo>
                    <a:pt x="4045" y="121452"/>
                  </a:lnTo>
                  <a:lnTo>
                    <a:pt x="5284" y="181528"/>
                  </a:lnTo>
                  <a:lnTo>
                    <a:pt x="6699" y="238455"/>
                  </a:lnTo>
                  <a:lnTo>
                    <a:pt x="13911" y="288521"/>
                  </a:lnTo>
                  <a:lnTo>
                    <a:pt x="16118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01033" y="4190342"/>
              <a:ext cx="160145" cy="374071"/>
            </a:xfrm>
            <a:custGeom>
              <a:avLst/>
              <a:gdLst/>
              <a:ahLst/>
              <a:cxnLst/>
              <a:rect l="0" t="0" r="0" b="0"/>
              <a:pathLst>
                <a:path w="160145" h="374071">
                  <a:moveTo>
                    <a:pt x="72832" y="0"/>
                  </a:moveTo>
                  <a:lnTo>
                    <a:pt x="57191" y="17980"/>
                  </a:lnTo>
                  <a:lnTo>
                    <a:pt x="34395" y="74353"/>
                  </a:lnTo>
                  <a:lnTo>
                    <a:pt x="23342" y="122181"/>
                  </a:lnTo>
                  <a:lnTo>
                    <a:pt x="15223" y="176083"/>
                  </a:lnTo>
                  <a:lnTo>
                    <a:pt x="3524" y="228930"/>
                  </a:lnTo>
                  <a:lnTo>
                    <a:pt x="0" y="284430"/>
                  </a:lnTo>
                  <a:lnTo>
                    <a:pt x="2509" y="323311"/>
                  </a:lnTo>
                  <a:lnTo>
                    <a:pt x="8822" y="344905"/>
                  </a:lnTo>
                  <a:lnTo>
                    <a:pt x="19426" y="362301"/>
                  </a:lnTo>
                  <a:lnTo>
                    <a:pt x="27870" y="367876"/>
                  </a:lnTo>
                  <a:lnTo>
                    <a:pt x="49729" y="374070"/>
                  </a:lnTo>
                  <a:lnTo>
                    <a:pt x="82754" y="371968"/>
                  </a:lnTo>
                  <a:lnTo>
                    <a:pt x="114766" y="363936"/>
                  </a:lnTo>
                  <a:lnTo>
                    <a:pt x="132803" y="351262"/>
                  </a:lnTo>
                  <a:lnTo>
                    <a:pt x="147449" y="333931"/>
                  </a:lnTo>
                  <a:lnTo>
                    <a:pt x="157858" y="314530"/>
                  </a:lnTo>
                  <a:lnTo>
                    <a:pt x="160144" y="294209"/>
                  </a:lnTo>
                  <a:lnTo>
                    <a:pt x="156091" y="273479"/>
                  </a:lnTo>
                  <a:lnTo>
                    <a:pt x="146491" y="252567"/>
                  </a:lnTo>
                  <a:lnTo>
                    <a:pt x="131305" y="237814"/>
                  </a:lnTo>
                  <a:lnTo>
                    <a:pt x="122343" y="232242"/>
                  </a:lnTo>
                  <a:lnTo>
                    <a:pt x="103026" y="229170"/>
                  </a:lnTo>
                  <a:lnTo>
                    <a:pt x="62028" y="236731"/>
                  </a:lnTo>
                  <a:lnTo>
                    <a:pt x="50483" y="242864"/>
                  </a:lnTo>
                  <a:lnTo>
                    <a:pt x="4124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58233" y="4190342"/>
              <a:ext cx="10472" cy="294799"/>
            </a:xfrm>
            <a:custGeom>
              <a:avLst/>
              <a:gdLst/>
              <a:ahLst/>
              <a:cxnLst/>
              <a:rect l="0" t="0" r="0" b="0"/>
              <a:pathLst>
                <a:path w="10472" h="294799">
                  <a:moveTo>
                    <a:pt x="10471" y="0"/>
                  </a:moveTo>
                  <a:lnTo>
                    <a:pt x="3236" y="28726"/>
                  </a:lnTo>
                  <a:lnTo>
                    <a:pt x="593" y="92112"/>
                  </a:lnTo>
                  <a:lnTo>
                    <a:pt x="136" y="139206"/>
                  </a:lnTo>
                  <a:lnTo>
                    <a:pt x="0" y="190205"/>
                  </a:lnTo>
                  <a:lnTo>
                    <a:pt x="5543" y="248661"/>
                  </a:lnTo>
                  <a:lnTo>
                    <a:pt x="104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73948" y="4316684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06175" y="25193"/>
                  </a:lnTo>
                  <a:lnTo>
                    <a:pt x="43849" y="4524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66177" y="4348269"/>
              <a:ext cx="136801" cy="139787"/>
            </a:xfrm>
            <a:custGeom>
              <a:avLst/>
              <a:gdLst/>
              <a:ahLst/>
              <a:cxnLst/>
              <a:rect l="0" t="0" r="0" b="0"/>
              <a:pathLst>
                <a:path w="136801" h="139787">
                  <a:moveTo>
                    <a:pt x="60455" y="0"/>
                  </a:moveTo>
                  <a:lnTo>
                    <a:pt x="43687" y="5589"/>
                  </a:lnTo>
                  <a:lnTo>
                    <a:pt x="29216" y="17692"/>
                  </a:lnTo>
                  <a:lnTo>
                    <a:pt x="11035" y="44236"/>
                  </a:lnTo>
                  <a:lnTo>
                    <a:pt x="3395" y="65284"/>
                  </a:lnTo>
                  <a:lnTo>
                    <a:pt x="0" y="90236"/>
                  </a:lnTo>
                  <a:lnTo>
                    <a:pt x="4730" y="110685"/>
                  </a:lnTo>
                  <a:lnTo>
                    <a:pt x="9267" y="119414"/>
                  </a:lnTo>
                  <a:lnTo>
                    <a:pt x="23667" y="132231"/>
                  </a:lnTo>
                  <a:lnTo>
                    <a:pt x="32420" y="137287"/>
                  </a:lnTo>
                  <a:lnTo>
                    <a:pt x="51504" y="139786"/>
                  </a:lnTo>
                  <a:lnTo>
                    <a:pt x="70515" y="135827"/>
                  </a:lnTo>
                  <a:lnTo>
                    <a:pt x="114653" y="107733"/>
                  </a:lnTo>
                  <a:lnTo>
                    <a:pt x="128607" y="91165"/>
                  </a:lnTo>
                  <a:lnTo>
                    <a:pt x="133965" y="81834"/>
                  </a:lnTo>
                  <a:lnTo>
                    <a:pt x="136800" y="62107"/>
                  </a:lnTo>
                  <a:lnTo>
                    <a:pt x="132990" y="41641"/>
                  </a:lnTo>
                  <a:lnTo>
                    <a:pt x="118862" y="13898"/>
                  </a:lnTo>
                  <a:lnTo>
                    <a:pt x="1025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16186" y="4177141"/>
              <a:ext cx="305328" cy="335519"/>
            </a:xfrm>
            <a:custGeom>
              <a:avLst/>
              <a:gdLst/>
              <a:ahLst/>
              <a:cxnLst/>
              <a:rect l="0" t="0" r="0" b="0"/>
              <a:pathLst>
                <a:path w="305328" h="335519">
                  <a:moveTo>
                    <a:pt x="0" y="107957"/>
                  </a:moveTo>
                  <a:lnTo>
                    <a:pt x="49498" y="49394"/>
                  </a:lnTo>
                  <a:lnTo>
                    <a:pt x="78451" y="14370"/>
                  </a:lnTo>
                  <a:lnTo>
                    <a:pt x="96868" y="2802"/>
                  </a:lnTo>
                  <a:lnTo>
                    <a:pt x="116752" y="0"/>
                  </a:lnTo>
                  <a:lnTo>
                    <a:pt x="136118" y="3824"/>
                  </a:lnTo>
                  <a:lnTo>
                    <a:pt x="160174" y="19131"/>
                  </a:lnTo>
                  <a:lnTo>
                    <a:pt x="180950" y="39655"/>
                  </a:lnTo>
                  <a:lnTo>
                    <a:pt x="199043" y="80557"/>
                  </a:lnTo>
                  <a:lnTo>
                    <a:pt x="207155" y="122845"/>
                  </a:lnTo>
                  <a:lnTo>
                    <a:pt x="206439" y="166181"/>
                  </a:lnTo>
                  <a:lnTo>
                    <a:pt x="192479" y="223119"/>
                  </a:lnTo>
                  <a:lnTo>
                    <a:pt x="169814" y="276327"/>
                  </a:lnTo>
                  <a:lnTo>
                    <a:pt x="142295" y="310105"/>
                  </a:lnTo>
                  <a:lnTo>
                    <a:pt x="124073" y="324922"/>
                  </a:lnTo>
                  <a:lnTo>
                    <a:pt x="101157" y="333068"/>
                  </a:lnTo>
                  <a:lnTo>
                    <a:pt x="76544" y="335518"/>
                  </a:lnTo>
                  <a:lnTo>
                    <a:pt x="53907" y="332708"/>
                  </a:lnTo>
                  <a:lnTo>
                    <a:pt x="46466" y="326811"/>
                  </a:lnTo>
                  <a:lnTo>
                    <a:pt x="38199" y="307781"/>
                  </a:lnTo>
                  <a:lnTo>
                    <a:pt x="37645" y="286845"/>
                  </a:lnTo>
                  <a:lnTo>
                    <a:pt x="42467" y="267011"/>
                  </a:lnTo>
                  <a:lnTo>
                    <a:pt x="64627" y="235215"/>
                  </a:lnTo>
                  <a:lnTo>
                    <a:pt x="79026" y="221838"/>
                  </a:lnTo>
                  <a:lnTo>
                    <a:pt x="97124" y="211993"/>
                  </a:lnTo>
                  <a:lnTo>
                    <a:pt x="145744" y="204547"/>
                  </a:lnTo>
                  <a:lnTo>
                    <a:pt x="197288" y="206196"/>
                  </a:lnTo>
                  <a:lnTo>
                    <a:pt x="253491" y="219550"/>
                  </a:lnTo>
                  <a:lnTo>
                    <a:pt x="305327" y="223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36013" y="4221927"/>
              <a:ext cx="266967" cy="261914"/>
            </a:xfrm>
            <a:custGeom>
              <a:avLst/>
              <a:gdLst/>
              <a:ahLst/>
              <a:cxnLst/>
              <a:rect l="0" t="0" r="0" b="0"/>
              <a:pathLst>
                <a:path w="266967" h="261914">
                  <a:moveTo>
                    <a:pt x="101313" y="31586"/>
                  </a:moveTo>
                  <a:lnTo>
                    <a:pt x="78956" y="31586"/>
                  </a:lnTo>
                  <a:lnTo>
                    <a:pt x="61741" y="37825"/>
                  </a:lnTo>
                  <a:lnTo>
                    <a:pt x="46291" y="49566"/>
                  </a:lnTo>
                  <a:lnTo>
                    <a:pt x="10215" y="90149"/>
                  </a:lnTo>
                  <a:lnTo>
                    <a:pt x="2333" y="111036"/>
                  </a:lnTo>
                  <a:lnTo>
                    <a:pt x="0" y="135917"/>
                  </a:lnTo>
                  <a:lnTo>
                    <a:pt x="11051" y="198298"/>
                  </a:lnTo>
                  <a:lnTo>
                    <a:pt x="26476" y="225521"/>
                  </a:lnTo>
                  <a:lnTo>
                    <a:pt x="51453" y="248405"/>
                  </a:lnTo>
                  <a:lnTo>
                    <a:pt x="74084" y="256632"/>
                  </a:lnTo>
                  <a:lnTo>
                    <a:pt x="126740" y="261913"/>
                  </a:lnTo>
                  <a:lnTo>
                    <a:pt x="162659" y="257238"/>
                  </a:lnTo>
                  <a:lnTo>
                    <a:pt x="216886" y="230378"/>
                  </a:lnTo>
                  <a:lnTo>
                    <a:pt x="235737" y="215864"/>
                  </a:lnTo>
                  <a:lnTo>
                    <a:pt x="252926" y="187962"/>
                  </a:lnTo>
                  <a:lnTo>
                    <a:pt x="264259" y="156298"/>
                  </a:lnTo>
                  <a:lnTo>
                    <a:pt x="266966" y="118970"/>
                  </a:lnTo>
                  <a:lnTo>
                    <a:pt x="263454" y="96159"/>
                  </a:lnTo>
                  <a:lnTo>
                    <a:pt x="254874" y="77443"/>
                  </a:lnTo>
                  <a:lnTo>
                    <a:pt x="230302" y="46363"/>
                  </a:lnTo>
                  <a:lnTo>
                    <a:pt x="204263" y="30375"/>
                  </a:lnTo>
                  <a:lnTo>
                    <a:pt x="143222" y="7221"/>
                  </a:lnTo>
                  <a:lnTo>
                    <a:pt x="122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89886" y="758051"/>
            <a:ext cx="157928" cy="105286"/>
            <a:chOff x="1989886" y="758051"/>
            <a:chExt cx="157928" cy="105286"/>
          </a:xfrm>
        </p:grpSpPr>
        <p:sp>
          <p:nvSpPr>
            <p:cNvPr id="20" name="Freeform 19"/>
            <p:cNvSpPr/>
            <p:nvPr/>
          </p:nvSpPr>
          <p:spPr>
            <a:xfrm>
              <a:off x="1989886" y="758051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32000" y="857271"/>
              <a:ext cx="115814" cy="6066"/>
            </a:xfrm>
            <a:custGeom>
              <a:avLst/>
              <a:gdLst/>
              <a:ahLst/>
              <a:cxnLst/>
              <a:rect l="0" t="0" r="0" b="0"/>
              <a:pathLst>
                <a:path w="115814" h="6066">
                  <a:moveTo>
                    <a:pt x="115813" y="6065"/>
                  </a:moveTo>
                  <a:lnTo>
                    <a:pt x="82191" y="0"/>
                  </a:lnTo>
                  <a:lnTo>
                    <a:pt x="33609" y="452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832165" y="315854"/>
            <a:ext cx="410613" cy="732918"/>
            <a:chOff x="2832165" y="315854"/>
            <a:chExt cx="410613" cy="732918"/>
          </a:xfrm>
        </p:grpSpPr>
        <p:sp>
          <p:nvSpPr>
            <p:cNvPr id="23" name="Freeform 22"/>
            <p:cNvSpPr/>
            <p:nvPr/>
          </p:nvSpPr>
          <p:spPr>
            <a:xfrm>
              <a:off x="3063921" y="315854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10400" y="0"/>
                  </a:moveTo>
                  <a:lnTo>
                    <a:pt x="3164" y="27557"/>
                  </a:lnTo>
                  <a:lnTo>
                    <a:pt x="522" y="86899"/>
                  </a:lnTo>
                  <a:lnTo>
                    <a:pt x="0" y="149357"/>
                  </a:lnTo>
                  <a:lnTo>
                    <a:pt x="8222" y="212561"/>
                  </a:lnTo>
                  <a:lnTo>
                    <a:pt x="1040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32165" y="642238"/>
              <a:ext cx="410613" cy="42115"/>
            </a:xfrm>
            <a:custGeom>
              <a:avLst/>
              <a:gdLst/>
              <a:ahLst/>
              <a:cxnLst/>
              <a:rect l="0" t="0" r="0" b="0"/>
              <a:pathLst>
                <a:path w="410613" h="42115">
                  <a:moveTo>
                    <a:pt x="410612" y="0"/>
                  </a:moveTo>
                  <a:lnTo>
                    <a:pt x="383056" y="7236"/>
                  </a:lnTo>
                  <a:lnTo>
                    <a:pt x="329953" y="12997"/>
                  </a:lnTo>
                  <a:lnTo>
                    <a:pt x="279386" y="19465"/>
                  </a:lnTo>
                  <a:lnTo>
                    <a:pt x="224337" y="21912"/>
                  </a:lnTo>
                  <a:lnTo>
                    <a:pt x="165283" y="29328"/>
                  </a:lnTo>
                  <a:lnTo>
                    <a:pt x="114874" y="30917"/>
                  </a:lnTo>
                  <a:lnTo>
                    <a:pt x="66012" y="34507"/>
                  </a:lnTo>
                  <a:lnTo>
                    <a:pt x="28138" y="398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77753" y="747523"/>
              <a:ext cx="212535" cy="301249"/>
            </a:xfrm>
            <a:custGeom>
              <a:avLst/>
              <a:gdLst/>
              <a:ahLst/>
              <a:cxnLst/>
              <a:rect l="0" t="0" r="0" b="0"/>
              <a:pathLst>
                <a:path w="212535" h="301249">
                  <a:moveTo>
                    <a:pt x="75511" y="0"/>
                  </a:moveTo>
                  <a:lnTo>
                    <a:pt x="37138" y="29308"/>
                  </a:lnTo>
                  <a:lnTo>
                    <a:pt x="3878" y="79363"/>
                  </a:lnTo>
                  <a:lnTo>
                    <a:pt x="849" y="80985"/>
                  </a:lnTo>
                  <a:lnTo>
                    <a:pt x="0" y="78556"/>
                  </a:lnTo>
                  <a:lnTo>
                    <a:pt x="604" y="73428"/>
                  </a:lnTo>
                  <a:lnTo>
                    <a:pt x="12632" y="49442"/>
                  </a:lnTo>
                  <a:lnTo>
                    <a:pt x="27678" y="36402"/>
                  </a:lnTo>
                  <a:lnTo>
                    <a:pt x="77314" y="8606"/>
                  </a:lnTo>
                  <a:lnTo>
                    <a:pt x="102439" y="3825"/>
                  </a:lnTo>
                  <a:lnTo>
                    <a:pt x="122964" y="7939"/>
                  </a:lnTo>
                  <a:lnTo>
                    <a:pt x="131713" y="12312"/>
                  </a:lnTo>
                  <a:lnTo>
                    <a:pt x="136375" y="19906"/>
                  </a:lnTo>
                  <a:lnTo>
                    <a:pt x="138437" y="40823"/>
                  </a:lnTo>
                  <a:lnTo>
                    <a:pt x="127197" y="94586"/>
                  </a:lnTo>
                  <a:lnTo>
                    <a:pt x="119539" y="114568"/>
                  </a:lnTo>
                  <a:lnTo>
                    <a:pt x="108337" y="131247"/>
                  </a:lnTo>
                  <a:lnTo>
                    <a:pt x="100905" y="135461"/>
                  </a:lnTo>
                  <a:lnTo>
                    <a:pt x="83288" y="137024"/>
                  </a:lnTo>
                  <a:lnTo>
                    <a:pt x="80695" y="135803"/>
                  </a:lnTo>
                  <a:lnTo>
                    <a:pt x="82477" y="133819"/>
                  </a:lnTo>
                  <a:lnTo>
                    <a:pt x="87174" y="131327"/>
                  </a:lnTo>
                  <a:lnTo>
                    <a:pt x="116141" y="127819"/>
                  </a:lnTo>
                  <a:lnTo>
                    <a:pt x="138023" y="133237"/>
                  </a:lnTo>
                  <a:lnTo>
                    <a:pt x="190068" y="162345"/>
                  </a:lnTo>
                  <a:lnTo>
                    <a:pt x="206754" y="175878"/>
                  </a:lnTo>
                  <a:lnTo>
                    <a:pt x="210969" y="185103"/>
                  </a:lnTo>
                  <a:lnTo>
                    <a:pt x="212534" y="207830"/>
                  </a:lnTo>
                  <a:lnTo>
                    <a:pt x="201248" y="241343"/>
                  </a:lnTo>
                  <a:lnTo>
                    <a:pt x="162887" y="290601"/>
                  </a:lnTo>
                  <a:lnTo>
                    <a:pt x="142810" y="298782"/>
                  </a:lnTo>
                  <a:lnTo>
                    <a:pt x="119460" y="301248"/>
                  </a:lnTo>
                  <a:lnTo>
                    <a:pt x="97383" y="298444"/>
                  </a:lnTo>
                  <a:lnTo>
                    <a:pt x="78993" y="290179"/>
                  </a:lnTo>
                  <a:lnTo>
                    <a:pt x="5445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568953" y="2389969"/>
            <a:ext cx="147400" cy="115814"/>
            <a:chOff x="2568953" y="2389969"/>
            <a:chExt cx="147400" cy="115814"/>
          </a:xfrm>
        </p:grpSpPr>
        <p:sp>
          <p:nvSpPr>
            <p:cNvPr id="27" name="Freeform 26"/>
            <p:cNvSpPr/>
            <p:nvPr/>
          </p:nvSpPr>
          <p:spPr>
            <a:xfrm>
              <a:off x="2568953" y="238996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590010" y="248472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71297" y="4269"/>
                  </a:lnTo>
                  <a:lnTo>
                    <a:pt x="26128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295419" y="2206986"/>
            <a:ext cx="889621" cy="425139"/>
            <a:chOff x="3295419" y="2206986"/>
            <a:chExt cx="889621" cy="425139"/>
          </a:xfrm>
        </p:grpSpPr>
        <p:sp>
          <p:nvSpPr>
            <p:cNvPr id="30" name="Freeform 29"/>
            <p:cNvSpPr/>
            <p:nvPr/>
          </p:nvSpPr>
          <p:spPr>
            <a:xfrm>
              <a:off x="3295419" y="223204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4350" y="27556"/>
                  </a:lnTo>
                  <a:lnTo>
                    <a:pt x="21707" y="83779"/>
                  </a:lnTo>
                  <a:lnTo>
                    <a:pt x="21185" y="145880"/>
                  </a:lnTo>
                  <a:lnTo>
                    <a:pt x="21095" y="197122"/>
                  </a:lnTo>
                  <a:lnTo>
                    <a:pt x="21068" y="249349"/>
                  </a:lnTo>
                  <a:lnTo>
                    <a:pt x="19890" y="310994"/>
                  </a:lnTo>
                  <a:lnTo>
                    <a:pt x="9605" y="36511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90217" y="2284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79689" y="25584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85015" y="2206986"/>
              <a:ext cx="300025" cy="319854"/>
            </a:xfrm>
            <a:custGeom>
              <a:avLst/>
              <a:gdLst/>
              <a:ahLst/>
              <a:cxnLst/>
              <a:rect l="0" t="0" r="0" b="0"/>
              <a:pathLst>
                <a:path w="300025" h="319854">
                  <a:moveTo>
                    <a:pt x="0" y="14527"/>
                  </a:moveTo>
                  <a:lnTo>
                    <a:pt x="27556" y="21762"/>
                  </a:lnTo>
                  <a:lnTo>
                    <a:pt x="83779" y="24405"/>
                  </a:lnTo>
                  <a:lnTo>
                    <a:pt x="145881" y="24926"/>
                  </a:lnTo>
                  <a:lnTo>
                    <a:pt x="198832" y="17794"/>
                  </a:lnTo>
                  <a:lnTo>
                    <a:pt x="261436" y="9368"/>
                  </a:lnTo>
                  <a:lnTo>
                    <a:pt x="294272" y="0"/>
                  </a:lnTo>
                  <a:lnTo>
                    <a:pt x="299126" y="163"/>
                  </a:lnTo>
                  <a:lnTo>
                    <a:pt x="300024" y="2611"/>
                  </a:lnTo>
                  <a:lnTo>
                    <a:pt x="294781" y="11570"/>
                  </a:lnTo>
                  <a:lnTo>
                    <a:pt x="257916" y="65619"/>
                  </a:lnTo>
                  <a:lnTo>
                    <a:pt x="215462" y="119607"/>
                  </a:lnTo>
                  <a:lnTo>
                    <a:pt x="175563" y="182965"/>
                  </a:lnTo>
                  <a:lnTo>
                    <a:pt x="140464" y="243956"/>
                  </a:lnTo>
                  <a:lnTo>
                    <a:pt x="116129" y="302892"/>
                  </a:lnTo>
                  <a:lnTo>
                    <a:pt x="105285" y="319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79606" y="4211399"/>
            <a:ext cx="115814" cy="94757"/>
            <a:chOff x="3179606" y="4211399"/>
            <a:chExt cx="115814" cy="94757"/>
          </a:xfrm>
        </p:grpSpPr>
        <p:sp>
          <p:nvSpPr>
            <p:cNvPr id="35" name="Freeform 34"/>
            <p:cNvSpPr/>
            <p:nvPr/>
          </p:nvSpPr>
          <p:spPr>
            <a:xfrm>
              <a:off x="3200663" y="421139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79606" y="4306155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837185" y="3885015"/>
            <a:ext cx="1645716" cy="459144"/>
            <a:chOff x="3837185" y="3885015"/>
            <a:chExt cx="1645716" cy="459144"/>
          </a:xfrm>
        </p:grpSpPr>
        <p:sp>
          <p:nvSpPr>
            <p:cNvPr id="38" name="Freeform 37"/>
            <p:cNvSpPr/>
            <p:nvPr/>
          </p:nvSpPr>
          <p:spPr>
            <a:xfrm>
              <a:off x="4042943" y="388501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21057" y="58617"/>
                  </a:lnTo>
                  <a:lnTo>
                    <a:pt x="19887" y="118857"/>
                  </a:lnTo>
                  <a:lnTo>
                    <a:pt x="12723" y="176336"/>
                  </a:lnTo>
                  <a:lnTo>
                    <a:pt x="11178" y="233962"/>
                  </a:lnTo>
                  <a:lnTo>
                    <a:pt x="10721" y="295490"/>
                  </a:lnTo>
                  <a:lnTo>
                    <a:pt x="7465" y="351935"/>
                  </a:lnTo>
                  <a:lnTo>
                    <a:pt x="2212" y="39205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37185" y="3937658"/>
              <a:ext cx="216287" cy="255823"/>
            </a:xfrm>
            <a:custGeom>
              <a:avLst/>
              <a:gdLst/>
              <a:ahLst/>
              <a:cxnLst/>
              <a:rect l="0" t="0" r="0" b="0"/>
              <a:pathLst>
                <a:path w="216287" h="255823">
                  <a:moveTo>
                    <a:pt x="216286" y="178984"/>
                  </a:moveTo>
                  <a:lnTo>
                    <a:pt x="162411" y="198112"/>
                  </a:lnTo>
                  <a:lnTo>
                    <a:pt x="105250" y="228788"/>
                  </a:lnTo>
                  <a:lnTo>
                    <a:pt x="48459" y="251848"/>
                  </a:lnTo>
                  <a:lnTo>
                    <a:pt x="37721" y="255636"/>
                  </a:lnTo>
                  <a:lnTo>
                    <a:pt x="28223" y="255822"/>
                  </a:lnTo>
                  <a:lnTo>
                    <a:pt x="11430" y="249789"/>
                  </a:lnTo>
                  <a:lnTo>
                    <a:pt x="6016" y="242565"/>
                  </a:lnTo>
                  <a:lnTo>
                    <a:pt x="0" y="222060"/>
                  </a:lnTo>
                  <a:lnTo>
                    <a:pt x="2203" y="189798"/>
                  </a:lnTo>
                  <a:lnTo>
                    <a:pt x="10394" y="171702"/>
                  </a:lnTo>
                  <a:lnTo>
                    <a:pt x="39907" y="115174"/>
                  </a:lnTo>
                  <a:lnTo>
                    <a:pt x="76525" y="60919"/>
                  </a:lnTo>
                  <a:lnTo>
                    <a:pt x="1004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00513" y="3906072"/>
              <a:ext cx="37270" cy="368499"/>
            </a:xfrm>
            <a:custGeom>
              <a:avLst/>
              <a:gdLst/>
              <a:ahLst/>
              <a:cxnLst/>
              <a:rect l="0" t="0" r="0" b="0"/>
              <a:pathLst>
                <a:path w="37270" h="368499">
                  <a:moveTo>
                    <a:pt x="37269" y="0"/>
                  </a:moveTo>
                  <a:lnTo>
                    <a:pt x="37269" y="58617"/>
                  </a:lnTo>
                  <a:lnTo>
                    <a:pt x="30033" y="113961"/>
                  </a:lnTo>
                  <a:lnTo>
                    <a:pt x="24271" y="176886"/>
                  </a:lnTo>
                  <a:lnTo>
                    <a:pt x="12215" y="234722"/>
                  </a:lnTo>
                  <a:lnTo>
                    <a:pt x="5804" y="290037"/>
                  </a:lnTo>
                  <a:lnTo>
                    <a:pt x="0" y="324973"/>
                  </a:lnTo>
                  <a:lnTo>
                    <a:pt x="5684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21969" y="406400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5665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94466" y="4116642"/>
              <a:ext cx="157805" cy="166506"/>
            </a:xfrm>
            <a:custGeom>
              <a:avLst/>
              <a:gdLst/>
              <a:ahLst/>
              <a:cxnLst/>
              <a:rect l="0" t="0" r="0" b="0"/>
              <a:pathLst>
                <a:path w="157805" h="166506">
                  <a:moveTo>
                    <a:pt x="80187" y="42114"/>
                  </a:moveTo>
                  <a:lnTo>
                    <a:pt x="57830" y="42114"/>
                  </a:lnTo>
                  <a:lnTo>
                    <a:pt x="40615" y="48353"/>
                  </a:lnTo>
                  <a:lnTo>
                    <a:pt x="25164" y="60095"/>
                  </a:lnTo>
                  <a:lnTo>
                    <a:pt x="10499" y="77012"/>
                  </a:lnTo>
                  <a:lnTo>
                    <a:pt x="2421" y="99348"/>
                  </a:lnTo>
                  <a:lnTo>
                    <a:pt x="0" y="123704"/>
                  </a:lnTo>
                  <a:lnTo>
                    <a:pt x="2824" y="146226"/>
                  </a:lnTo>
                  <a:lnTo>
                    <a:pt x="8725" y="153636"/>
                  </a:lnTo>
                  <a:lnTo>
                    <a:pt x="27759" y="161870"/>
                  </a:lnTo>
                  <a:lnTo>
                    <a:pt x="64782" y="166505"/>
                  </a:lnTo>
                  <a:lnTo>
                    <a:pt x="88548" y="161349"/>
                  </a:lnTo>
                  <a:lnTo>
                    <a:pt x="118539" y="145293"/>
                  </a:lnTo>
                  <a:lnTo>
                    <a:pt x="133497" y="131256"/>
                  </a:lnTo>
                  <a:lnTo>
                    <a:pt x="156559" y="83488"/>
                  </a:lnTo>
                  <a:lnTo>
                    <a:pt x="157804" y="62842"/>
                  </a:lnTo>
                  <a:lnTo>
                    <a:pt x="153288" y="41968"/>
                  </a:lnTo>
                  <a:lnTo>
                    <a:pt x="143482" y="20992"/>
                  </a:lnTo>
                  <a:lnTo>
                    <a:pt x="137591" y="13995"/>
                  </a:lnTo>
                  <a:lnTo>
                    <a:pt x="111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90549" y="3921956"/>
              <a:ext cx="292352" cy="422203"/>
            </a:xfrm>
            <a:custGeom>
              <a:avLst/>
              <a:gdLst/>
              <a:ahLst/>
              <a:cxnLst/>
              <a:rect l="0" t="0" r="0" b="0"/>
              <a:pathLst>
                <a:path w="292352" h="422203">
                  <a:moveTo>
                    <a:pt x="231627" y="5173"/>
                  </a:moveTo>
                  <a:lnTo>
                    <a:pt x="214859" y="10762"/>
                  </a:lnTo>
                  <a:lnTo>
                    <a:pt x="156182" y="6718"/>
                  </a:lnTo>
                  <a:lnTo>
                    <a:pt x="101431" y="5479"/>
                  </a:lnTo>
                  <a:lnTo>
                    <a:pt x="42993" y="0"/>
                  </a:lnTo>
                  <a:lnTo>
                    <a:pt x="32171" y="1724"/>
                  </a:lnTo>
                  <a:lnTo>
                    <a:pt x="24957" y="7553"/>
                  </a:lnTo>
                  <a:lnTo>
                    <a:pt x="16941" y="26508"/>
                  </a:lnTo>
                  <a:lnTo>
                    <a:pt x="16498" y="47411"/>
                  </a:lnTo>
                  <a:lnTo>
                    <a:pt x="20456" y="108351"/>
                  </a:lnTo>
                  <a:lnTo>
                    <a:pt x="20939" y="163377"/>
                  </a:lnTo>
                  <a:lnTo>
                    <a:pt x="20978" y="177324"/>
                  </a:lnTo>
                  <a:lnTo>
                    <a:pt x="23344" y="184281"/>
                  </a:lnTo>
                  <a:lnTo>
                    <a:pt x="27261" y="186580"/>
                  </a:lnTo>
                  <a:lnTo>
                    <a:pt x="32212" y="185772"/>
                  </a:lnTo>
                  <a:lnTo>
                    <a:pt x="81731" y="160580"/>
                  </a:lnTo>
                  <a:lnTo>
                    <a:pt x="120663" y="154945"/>
                  </a:lnTo>
                  <a:lnTo>
                    <a:pt x="167334" y="161447"/>
                  </a:lnTo>
                  <a:lnTo>
                    <a:pt x="210348" y="177115"/>
                  </a:lnTo>
                  <a:lnTo>
                    <a:pt x="252640" y="202394"/>
                  </a:lnTo>
                  <a:lnTo>
                    <a:pt x="267482" y="219169"/>
                  </a:lnTo>
                  <a:lnTo>
                    <a:pt x="286543" y="258534"/>
                  </a:lnTo>
                  <a:lnTo>
                    <a:pt x="292351" y="295233"/>
                  </a:lnTo>
                  <a:lnTo>
                    <a:pt x="287472" y="318922"/>
                  </a:lnTo>
                  <a:lnTo>
                    <a:pt x="265275" y="368315"/>
                  </a:lnTo>
                  <a:lnTo>
                    <a:pt x="248921" y="386108"/>
                  </a:lnTo>
                  <a:lnTo>
                    <a:pt x="209827" y="407063"/>
                  </a:lnTo>
                  <a:lnTo>
                    <a:pt x="165969" y="421297"/>
                  </a:lnTo>
                  <a:lnTo>
                    <a:pt x="106527" y="422202"/>
                  </a:lnTo>
                  <a:lnTo>
                    <a:pt x="54967" y="411463"/>
                  </a:lnTo>
                  <a:lnTo>
                    <a:pt x="27335" y="395917"/>
                  </a:lnTo>
                  <a:lnTo>
                    <a:pt x="0" y="3631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807802" y="368497"/>
            <a:ext cx="1982250" cy="426427"/>
            <a:chOff x="807802" y="368497"/>
            <a:chExt cx="1982250" cy="426427"/>
          </a:xfrm>
        </p:grpSpPr>
        <p:sp>
          <p:nvSpPr>
            <p:cNvPr id="2" name="Freeform 1"/>
            <p:cNvSpPr/>
            <p:nvPr/>
          </p:nvSpPr>
          <p:spPr>
            <a:xfrm>
              <a:off x="807802" y="391443"/>
              <a:ext cx="364637" cy="403481"/>
            </a:xfrm>
            <a:custGeom>
              <a:avLst/>
              <a:gdLst/>
              <a:ahLst/>
              <a:cxnLst/>
              <a:rect l="0" t="0" r="0" b="0"/>
              <a:pathLst>
                <a:path w="364637" h="403481">
                  <a:moveTo>
                    <a:pt x="276633" y="19168"/>
                  </a:moveTo>
                  <a:lnTo>
                    <a:pt x="259865" y="13579"/>
                  </a:lnTo>
                  <a:lnTo>
                    <a:pt x="242274" y="13954"/>
                  </a:lnTo>
                  <a:lnTo>
                    <a:pt x="183634" y="18481"/>
                  </a:lnTo>
                  <a:lnTo>
                    <a:pt x="132007" y="15913"/>
                  </a:lnTo>
                  <a:lnTo>
                    <a:pt x="75787" y="2362"/>
                  </a:lnTo>
                  <a:lnTo>
                    <a:pt x="50108" y="0"/>
                  </a:lnTo>
                  <a:lnTo>
                    <a:pt x="29336" y="5190"/>
                  </a:lnTo>
                  <a:lnTo>
                    <a:pt x="20521" y="9849"/>
                  </a:lnTo>
                  <a:lnTo>
                    <a:pt x="7608" y="24385"/>
                  </a:lnTo>
                  <a:lnTo>
                    <a:pt x="2526" y="33174"/>
                  </a:lnTo>
                  <a:lnTo>
                    <a:pt x="0" y="52299"/>
                  </a:lnTo>
                  <a:lnTo>
                    <a:pt x="10917" y="110835"/>
                  </a:lnTo>
                  <a:lnTo>
                    <a:pt x="18398" y="145764"/>
                  </a:lnTo>
                  <a:lnTo>
                    <a:pt x="19896" y="207097"/>
                  </a:lnTo>
                  <a:lnTo>
                    <a:pt x="23587" y="212304"/>
                  </a:lnTo>
                  <a:lnTo>
                    <a:pt x="28387" y="213436"/>
                  </a:lnTo>
                  <a:lnTo>
                    <a:pt x="33926" y="211851"/>
                  </a:lnTo>
                  <a:lnTo>
                    <a:pt x="38789" y="207285"/>
                  </a:lnTo>
                  <a:lnTo>
                    <a:pt x="61239" y="177859"/>
                  </a:lnTo>
                  <a:lnTo>
                    <a:pt x="80296" y="164567"/>
                  </a:lnTo>
                  <a:lnTo>
                    <a:pt x="117333" y="151676"/>
                  </a:lnTo>
                  <a:lnTo>
                    <a:pt x="171770" y="146728"/>
                  </a:lnTo>
                  <a:lnTo>
                    <a:pt x="227583" y="151340"/>
                  </a:lnTo>
                  <a:lnTo>
                    <a:pt x="269639" y="160235"/>
                  </a:lnTo>
                  <a:lnTo>
                    <a:pt x="291462" y="173112"/>
                  </a:lnTo>
                  <a:lnTo>
                    <a:pt x="338030" y="220071"/>
                  </a:lnTo>
                  <a:lnTo>
                    <a:pt x="363212" y="271965"/>
                  </a:lnTo>
                  <a:lnTo>
                    <a:pt x="364636" y="292959"/>
                  </a:lnTo>
                  <a:lnTo>
                    <a:pt x="356017" y="335033"/>
                  </a:lnTo>
                  <a:lnTo>
                    <a:pt x="340838" y="366611"/>
                  </a:lnTo>
                  <a:lnTo>
                    <a:pt x="315934" y="392605"/>
                  </a:lnTo>
                  <a:lnTo>
                    <a:pt x="290200" y="401559"/>
                  </a:lnTo>
                  <a:lnTo>
                    <a:pt x="245948" y="403480"/>
                  </a:lnTo>
                  <a:lnTo>
                    <a:pt x="194662" y="393649"/>
                  </a:lnTo>
                  <a:lnTo>
                    <a:pt x="138497" y="358882"/>
                  </a:lnTo>
                  <a:lnTo>
                    <a:pt x="97648" y="3244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5005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7119" y="67382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6287" y="368497"/>
              <a:ext cx="347274" cy="407700"/>
            </a:xfrm>
            <a:custGeom>
              <a:avLst/>
              <a:gdLst/>
              <a:ahLst/>
              <a:cxnLst/>
              <a:rect l="0" t="0" r="0" b="0"/>
              <a:pathLst>
                <a:path w="347274" h="407700">
                  <a:moveTo>
                    <a:pt x="65630" y="0"/>
                  </a:moveTo>
                  <a:lnTo>
                    <a:pt x="56054" y="24046"/>
                  </a:lnTo>
                  <a:lnTo>
                    <a:pt x="20966" y="85122"/>
                  </a:lnTo>
                  <a:lnTo>
                    <a:pt x="14797" y="95352"/>
                  </a:lnTo>
                  <a:lnTo>
                    <a:pt x="9514" y="98663"/>
                  </a:lnTo>
                  <a:lnTo>
                    <a:pt x="4823" y="97361"/>
                  </a:lnTo>
                  <a:lnTo>
                    <a:pt x="525" y="92983"/>
                  </a:lnTo>
                  <a:lnTo>
                    <a:pt x="0" y="86555"/>
                  </a:lnTo>
                  <a:lnTo>
                    <a:pt x="5655" y="70054"/>
                  </a:lnTo>
                  <a:lnTo>
                    <a:pt x="41652" y="24863"/>
                  </a:lnTo>
                  <a:lnTo>
                    <a:pt x="67884" y="9186"/>
                  </a:lnTo>
                  <a:lnTo>
                    <a:pt x="103472" y="2722"/>
                  </a:lnTo>
                  <a:lnTo>
                    <a:pt x="149014" y="8943"/>
                  </a:lnTo>
                  <a:lnTo>
                    <a:pt x="170540" y="14893"/>
                  </a:lnTo>
                  <a:lnTo>
                    <a:pt x="178853" y="20457"/>
                  </a:lnTo>
                  <a:lnTo>
                    <a:pt x="191211" y="35998"/>
                  </a:lnTo>
                  <a:lnTo>
                    <a:pt x="204744" y="64478"/>
                  </a:lnTo>
                  <a:lnTo>
                    <a:pt x="206227" y="84809"/>
                  </a:lnTo>
                  <a:lnTo>
                    <a:pt x="201817" y="105543"/>
                  </a:lnTo>
                  <a:lnTo>
                    <a:pt x="186180" y="135777"/>
                  </a:lnTo>
                  <a:lnTo>
                    <a:pt x="153067" y="174869"/>
                  </a:lnTo>
                  <a:lnTo>
                    <a:pt x="126632" y="190763"/>
                  </a:lnTo>
                  <a:lnTo>
                    <a:pt x="106780" y="192798"/>
                  </a:lnTo>
                  <a:lnTo>
                    <a:pt x="96572" y="191703"/>
                  </a:lnTo>
                  <a:lnTo>
                    <a:pt x="92107" y="188633"/>
                  </a:lnTo>
                  <a:lnTo>
                    <a:pt x="91470" y="184247"/>
                  </a:lnTo>
                  <a:lnTo>
                    <a:pt x="93385" y="178983"/>
                  </a:lnTo>
                  <a:lnTo>
                    <a:pt x="104872" y="170015"/>
                  </a:lnTo>
                  <a:lnTo>
                    <a:pt x="112848" y="165986"/>
                  </a:lnTo>
                  <a:lnTo>
                    <a:pt x="131069" y="164629"/>
                  </a:lnTo>
                  <a:lnTo>
                    <a:pt x="190147" y="169122"/>
                  </a:lnTo>
                  <a:lnTo>
                    <a:pt x="229906" y="177882"/>
                  </a:lnTo>
                  <a:lnTo>
                    <a:pt x="286178" y="207840"/>
                  </a:lnTo>
                  <a:lnTo>
                    <a:pt x="301301" y="224564"/>
                  </a:lnTo>
                  <a:lnTo>
                    <a:pt x="341037" y="285936"/>
                  </a:lnTo>
                  <a:lnTo>
                    <a:pt x="347273" y="321938"/>
                  </a:lnTo>
                  <a:lnTo>
                    <a:pt x="342493" y="345465"/>
                  </a:lnTo>
                  <a:lnTo>
                    <a:pt x="331400" y="366449"/>
                  </a:lnTo>
                  <a:lnTo>
                    <a:pt x="314771" y="383575"/>
                  </a:lnTo>
                  <a:lnTo>
                    <a:pt x="280089" y="400781"/>
                  </a:lnTo>
                  <a:lnTo>
                    <a:pt x="240177" y="407699"/>
                  </a:lnTo>
                  <a:lnTo>
                    <a:pt x="178704" y="401631"/>
                  </a:lnTo>
                  <a:lnTo>
                    <a:pt x="142807" y="391313"/>
                  </a:lnTo>
                  <a:lnTo>
                    <a:pt x="10774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32124" y="43166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4635" y="9879"/>
                  </a:lnTo>
                  <a:lnTo>
                    <a:pt x="86668" y="4390"/>
                  </a:lnTo>
                  <a:lnTo>
                    <a:pt x="27011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53181" y="536953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21761" y="273740"/>
            <a:ext cx="1680604" cy="400084"/>
            <a:chOff x="3421761" y="273740"/>
            <a:chExt cx="1680604" cy="400084"/>
          </a:xfrm>
        </p:grpSpPr>
        <p:sp>
          <p:nvSpPr>
            <p:cNvPr id="9" name="Freeform 8"/>
            <p:cNvSpPr/>
            <p:nvPr/>
          </p:nvSpPr>
          <p:spPr>
            <a:xfrm>
              <a:off x="3421761" y="273740"/>
              <a:ext cx="9071" cy="368499"/>
            </a:xfrm>
            <a:custGeom>
              <a:avLst/>
              <a:gdLst/>
              <a:ahLst/>
              <a:cxnLst/>
              <a:rect l="0" t="0" r="0" b="0"/>
              <a:pathLst>
                <a:path w="9071" h="3684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71672"/>
                  </a:lnTo>
                  <a:lnTo>
                    <a:pt x="9065" y="233692"/>
                  </a:lnTo>
                  <a:lnTo>
                    <a:pt x="9070" y="291004"/>
                  </a:lnTo>
                  <a:lnTo>
                    <a:pt x="2138" y="34114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83454" y="333151"/>
              <a:ext cx="289225" cy="294455"/>
            </a:xfrm>
            <a:custGeom>
              <a:avLst/>
              <a:gdLst/>
              <a:ahLst/>
              <a:cxnLst/>
              <a:rect l="0" t="0" r="0" b="0"/>
              <a:pathLst>
                <a:path w="289225" h="294455">
                  <a:moveTo>
                    <a:pt x="112048" y="3760"/>
                  </a:moveTo>
                  <a:lnTo>
                    <a:pt x="68085" y="24004"/>
                  </a:lnTo>
                  <a:lnTo>
                    <a:pt x="43390" y="48753"/>
                  </a:lnTo>
                  <a:lnTo>
                    <a:pt x="8944" y="109298"/>
                  </a:lnTo>
                  <a:lnTo>
                    <a:pt x="0" y="151884"/>
                  </a:lnTo>
                  <a:lnTo>
                    <a:pt x="5384" y="209101"/>
                  </a:lnTo>
                  <a:lnTo>
                    <a:pt x="15583" y="243197"/>
                  </a:lnTo>
                  <a:lnTo>
                    <a:pt x="26671" y="260695"/>
                  </a:lnTo>
                  <a:lnTo>
                    <a:pt x="51657" y="283700"/>
                  </a:lnTo>
                  <a:lnTo>
                    <a:pt x="74289" y="291955"/>
                  </a:lnTo>
                  <a:lnTo>
                    <a:pt x="99945" y="294454"/>
                  </a:lnTo>
                  <a:lnTo>
                    <a:pt x="162866" y="283518"/>
                  </a:lnTo>
                  <a:lnTo>
                    <a:pt x="205274" y="261879"/>
                  </a:lnTo>
                  <a:lnTo>
                    <a:pt x="266270" y="207250"/>
                  </a:lnTo>
                  <a:lnTo>
                    <a:pt x="281876" y="180647"/>
                  </a:lnTo>
                  <a:lnTo>
                    <a:pt x="289224" y="130641"/>
                  </a:lnTo>
                  <a:lnTo>
                    <a:pt x="288157" y="86068"/>
                  </a:lnTo>
                  <a:lnTo>
                    <a:pt x="268021" y="45149"/>
                  </a:lnTo>
                  <a:lnTo>
                    <a:pt x="253899" y="26834"/>
                  </a:lnTo>
                  <a:lnTo>
                    <a:pt x="226218" y="9947"/>
                  </a:lnTo>
                  <a:lnTo>
                    <a:pt x="206074" y="1441"/>
                  </a:lnTo>
                  <a:lnTo>
                    <a:pt x="185423" y="0"/>
                  </a:lnTo>
                  <a:lnTo>
                    <a:pt x="154162" y="3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3241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42943" y="53695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65182" y="273740"/>
              <a:ext cx="236524" cy="323574"/>
            </a:xfrm>
            <a:custGeom>
              <a:avLst/>
              <a:gdLst/>
              <a:ahLst/>
              <a:cxnLst/>
              <a:rect l="0" t="0" r="0" b="0"/>
              <a:pathLst>
                <a:path w="236524" h="323574">
                  <a:moveTo>
                    <a:pt x="135729" y="0"/>
                  </a:moveTo>
                  <a:lnTo>
                    <a:pt x="111683" y="9576"/>
                  </a:lnTo>
                  <a:lnTo>
                    <a:pt x="90260" y="27534"/>
                  </a:lnTo>
                  <a:lnTo>
                    <a:pt x="44102" y="86803"/>
                  </a:lnTo>
                  <a:lnTo>
                    <a:pt x="11857" y="147625"/>
                  </a:lnTo>
                  <a:lnTo>
                    <a:pt x="4636" y="170897"/>
                  </a:lnTo>
                  <a:lnTo>
                    <a:pt x="0" y="230376"/>
                  </a:lnTo>
                  <a:lnTo>
                    <a:pt x="1706" y="256808"/>
                  </a:lnTo>
                  <a:lnTo>
                    <a:pt x="10263" y="276354"/>
                  </a:lnTo>
                  <a:lnTo>
                    <a:pt x="28235" y="300512"/>
                  </a:lnTo>
                  <a:lnTo>
                    <a:pt x="53966" y="316898"/>
                  </a:lnTo>
                  <a:lnTo>
                    <a:pt x="94996" y="323573"/>
                  </a:lnTo>
                  <a:lnTo>
                    <a:pt x="121135" y="318896"/>
                  </a:lnTo>
                  <a:lnTo>
                    <a:pt x="183374" y="296369"/>
                  </a:lnTo>
                  <a:lnTo>
                    <a:pt x="210418" y="271087"/>
                  </a:lnTo>
                  <a:lnTo>
                    <a:pt x="225856" y="251505"/>
                  </a:lnTo>
                  <a:lnTo>
                    <a:pt x="234278" y="227984"/>
                  </a:lnTo>
                  <a:lnTo>
                    <a:pt x="236523" y="215160"/>
                  </a:lnTo>
                  <a:lnTo>
                    <a:pt x="232779" y="194673"/>
                  </a:lnTo>
                  <a:lnTo>
                    <a:pt x="228506" y="185934"/>
                  </a:lnTo>
                  <a:lnTo>
                    <a:pt x="214398" y="173105"/>
                  </a:lnTo>
                  <a:lnTo>
                    <a:pt x="205723" y="168046"/>
                  </a:lnTo>
                  <a:lnTo>
                    <a:pt x="165567" y="160926"/>
                  </a:lnTo>
                  <a:lnTo>
                    <a:pt x="139632" y="165499"/>
                  </a:lnTo>
                  <a:lnTo>
                    <a:pt x="108420" y="181228"/>
                  </a:lnTo>
                  <a:lnTo>
                    <a:pt x="71952" y="213206"/>
                  </a:lnTo>
                  <a:lnTo>
                    <a:pt x="6203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32621" y="547481"/>
              <a:ext cx="69744" cy="126343"/>
            </a:xfrm>
            <a:custGeom>
              <a:avLst/>
              <a:gdLst/>
              <a:ahLst/>
              <a:cxnLst/>
              <a:rect l="0" t="0" r="0" b="0"/>
              <a:pathLst>
                <a:path w="69744" h="126343">
                  <a:moveTo>
                    <a:pt x="0" y="0"/>
                  </a:moveTo>
                  <a:lnTo>
                    <a:pt x="16768" y="5590"/>
                  </a:lnTo>
                  <a:lnTo>
                    <a:pt x="31239" y="17692"/>
                  </a:lnTo>
                  <a:lnTo>
                    <a:pt x="59593" y="48469"/>
                  </a:lnTo>
                  <a:lnTo>
                    <a:pt x="67430" y="69115"/>
                  </a:lnTo>
                  <a:lnTo>
                    <a:pt x="69743" y="91549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5853844" y="210569"/>
            <a:ext cx="36721" cy="357970"/>
          </a:xfrm>
          <a:custGeom>
            <a:avLst/>
            <a:gdLst/>
            <a:ahLst/>
            <a:cxnLst/>
            <a:rect l="0" t="0" r="0" b="0"/>
            <a:pathLst>
              <a:path w="36721" h="357970">
                <a:moveTo>
                  <a:pt x="0" y="0"/>
                </a:moveTo>
                <a:lnTo>
                  <a:pt x="3120" y="54145"/>
                </a:lnTo>
                <a:lnTo>
                  <a:pt x="14655" y="109092"/>
                </a:lnTo>
                <a:lnTo>
                  <a:pt x="28547" y="170691"/>
                </a:lnTo>
                <a:lnTo>
                  <a:pt x="30985" y="230639"/>
                </a:lnTo>
                <a:lnTo>
                  <a:pt x="36720" y="293282"/>
                </a:lnTo>
                <a:lnTo>
                  <a:pt x="33107" y="325934"/>
                </a:lnTo>
                <a:lnTo>
                  <a:pt x="31586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5999969" y="183046"/>
            <a:ext cx="1015703" cy="511835"/>
            <a:chOff x="5999969" y="183046"/>
            <a:chExt cx="1015703" cy="511835"/>
          </a:xfrm>
        </p:grpSpPr>
        <p:sp>
          <p:nvSpPr>
            <p:cNvPr id="17" name="Freeform 16"/>
            <p:cNvSpPr/>
            <p:nvPr/>
          </p:nvSpPr>
          <p:spPr>
            <a:xfrm>
              <a:off x="5999969" y="210569"/>
              <a:ext cx="257891" cy="361257"/>
            </a:xfrm>
            <a:custGeom>
              <a:avLst/>
              <a:gdLst/>
              <a:ahLst/>
              <a:cxnLst/>
              <a:rect l="0" t="0" r="0" b="0"/>
              <a:pathLst>
                <a:path w="257891" h="361257">
                  <a:moveTo>
                    <a:pt x="159202" y="0"/>
                  </a:moveTo>
                  <a:lnTo>
                    <a:pt x="121724" y="8334"/>
                  </a:lnTo>
                  <a:lnTo>
                    <a:pt x="64711" y="10095"/>
                  </a:lnTo>
                  <a:lnTo>
                    <a:pt x="25530" y="4811"/>
                  </a:lnTo>
                  <a:lnTo>
                    <a:pt x="16275" y="6717"/>
                  </a:lnTo>
                  <a:lnTo>
                    <a:pt x="8935" y="11497"/>
                  </a:lnTo>
                  <a:lnTo>
                    <a:pt x="2872" y="18193"/>
                  </a:lnTo>
                  <a:lnTo>
                    <a:pt x="0" y="26167"/>
                  </a:lnTo>
                  <a:lnTo>
                    <a:pt x="876" y="79962"/>
                  </a:lnTo>
                  <a:lnTo>
                    <a:pt x="9601" y="132735"/>
                  </a:lnTo>
                  <a:lnTo>
                    <a:pt x="26013" y="188969"/>
                  </a:lnTo>
                  <a:lnTo>
                    <a:pt x="29465" y="192660"/>
                  </a:lnTo>
                  <a:lnTo>
                    <a:pt x="32936" y="191611"/>
                  </a:lnTo>
                  <a:lnTo>
                    <a:pt x="36420" y="187402"/>
                  </a:lnTo>
                  <a:lnTo>
                    <a:pt x="58091" y="175890"/>
                  </a:lnTo>
                  <a:lnTo>
                    <a:pt x="97918" y="170659"/>
                  </a:lnTo>
                  <a:lnTo>
                    <a:pt x="158064" y="180199"/>
                  </a:lnTo>
                  <a:lnTo>
                    <a:pt x="210525" y="197862"/>
                  </a:lnTo>
                  <a:lnTo>
                    <a:pt x="227245" y="209212"/>
                  </a:lnTo>
                  <a:lnTo>
                    <a:pt x="239356" y="225174"/>
                  </a:lnTo>
                  <a:lnTo>
                    <a:pt x="256663" y="264018"/>
                  </a:lnTo>
                  <a:lnTo>
                    <a:pt x="257890" y="284628"/>
                  </a:lnTo>
                  <a:lnTo>
                    <a:pt x="253366" y="304316"/>
                  </a:lnTo>
                  <a:lnTo>
                    <a:pt x="231398" y="336019"/>
                  </a:lnTo>
                  <a:lnTo>
                    <a:pt x="217025" y="349384"/>
                  </a:lnTo>
                  <a:lnTo>
                    <a:pt x="198939" y="359223"/>
                  </a:lnTo>
                  <a:lnTo>
                    <a:pt x="176083" y="361256"/>
                  </a:lnTo>
                  <a:lnTo>
                    <a:pt x="128871" y="353029"/>
                  </a:lnTo>
                  <a:lnTo>
                    <a:pt x="8550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48684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69741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68900" y="183046"/>
              <a:ext cx="221981" cy="385493"/>
            </a:xfrm>
            <a:custGeom>
              <a:avLst/>
              <a:gdLst/>
              <a:ahLst/>
              <a:cxnLst/>
              <a:rect l="0" t="0" r="0" b="0"/>
              <a:pathLst>
                <a:path w="221981" h="385493">
                  <a:moveTo>
                    <a:pt x="211452" y="143337"/>
                  </a:moveTo>
                  <a:lnTo>
                    <a:pt x="208332" y="100645"/>
                  </a:lnTo>
                  <a:lnTo>
                    <a:pt x="192324" y="49674"/>
                  </a:lnTo>
                  <a:lnTo>
                    <a:pt x="173679" y="25378"/>
                  </a:lnTo>
                  <a:lnTo>
                    <a:pt x="156060" y="10582"/>
                  </a:lnTo>
                  <a:lnTo>
                    <a:pt x="133411" y="2446"/>
                  </a:lnTo>
                  <a:lnTo>
                    <a:pt x="108917" y="0"/>
                  </a:lnTo>
                  <a:lnTo>
                    <a:pt x="53887" y="10973"/>
                  </a:lnTo>
                  <a:lnTo>
                    <a:pt x="27636" y="26389"/>
                  </a:lnTo>
                  <a:lnTo>
                    <a:pt x="5039" y="56953"/>
                  </a:lnTo>
                  <a:lnTo>
                    <a:pt x="0" y="82327"/>
                  </a:lnTo>
                  <a:lnTo>
                    <a:pt x="6297" y="136745"/>
                  </a:lnTo>
                  <a:lnTo>
                    <a:pt x="15377" y="158345"/>
                  </a:lnTo>
                  <a:lnTo>
                    <a:pt x="40271" y="191275"/>
                  </a:lnTo>
                  <a:lnTo>
                    <a:pt x="71954" y="207584"/>
                  </a:lnTo>
                  <a:lnTo>
                    <a:pt x="94470" y="209716"/>
                  </a:lnTo>
                  <a:lnTo>
                    <a:pt x="137522" y="201552"/>
                  </a:lnTo>
                  <a:lnTo>
                    <a:pt x="163681" y="186452"/>
                  </a:lnTo>
                  <a:lnTo>
                    <a:pt x="186249" y="161571"/>
                  </a:lnTo>
                  <a:lnTo>
                    <a:pt x="202165" y="131972"/>
                  </a:lnTo>
                  <a:lnTo>
                    <a:pt x="205261" y="129911"/>
                  </a:lnTo>
                  <a:lnTo>
                    <a:pt x="207325" y="133217"/>
                  </a:lnTo>
                  <a:lnTo>
                    <a:pt x="210909" y="185938"/>
                  </a:lnTo>
                  <a:lnTo>
                    <a:pt x="211292" y="233298"/>
                  </a:lnTo>
                  <a:lnTo>
                    <a:pt x="211405" y="283206"/>
                  </a:lnTo>
                  <a:lnTo>
                    <a:pt x="214562" y="339465"/>
                  </a:lnTo>
                  <a:lnTo>
                    <a:pt x="221980" y="385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90922" y="558010"/>
              <a:ext cx="24750" cy="136871"/>
            </a:xfrm>
            <a:custGeom>
              <a:avLst/>
              <a:gdLst/>
              <a:ahLst/>
              <a:cxnLst/>
              <a:rect l="0" t="0" r="0" b="0"/>
              <a:pathLst>
                <a:path w="24750" h="136871">
                  <a:moveTo>
                    <a:pt x="0" y="0"/>
                  </a:moveTo>
                  <a:lnTo>
                    <a:pt x="17958" y="53875"/>
                  </a:lnTo>
                  <a:lnTo>
                    <a:pt x="24749" y="74247"/>
                  </a:lnTo>
                  <a:lnTo>
                    <a:pt x="22308" y="9500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7723281" y="141904"/>
            <a:ext cx="1834595" cy="574034"/>
            <a:chOff x="7723281" y="141904"/>
            <a:chExt cx="1834595" cy="574034"/>
          </a:xfrm>
        </p:grpSpPr>
        <p:sp>
          <p:nvSpPr>
            <p:cNvPr id="23" name="Freeform 22"/>
            <p:cNvSpPr/>
            <p:nvPr/>
          </p:nvSpPr>
          <p:spPr>
            <a:xfrm>
              <a:off x="8022715" y="200041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3810"/>
                  </a:lnTo>
                  <a:lnTo>
                    <a:pt x="3119" y="271581"/>
                  </a:lnTo>
                  <a:lnTo>
                    <a:pt x="8333" y="322624"/>
                  </a:lnTo>
                  <a:lnTo>
                    <a:pt x="10095" y="381793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23281" y="242155"/>
              <a:ext cx="246793" cy="245625"/>
            </a:xfrm>
            <a:custGeom>
              <a:avLst/>
              <a:gdLst/>
              <a:ahLst/>
              <a:cxnLst/>
              <a:rect l="0" t="0" r="0" b="0"/>
              <a:pathLst>
                <a:path w="246793" h="245625">
                  <a:moveTo>
                    <a:pt x="246792" y="147399"/>
                  </a:moveTo>
                  <a:lnTo>
                    <a:pt x="192917" y="172593"/>
                  </a:lnTo>
                  <a:lnTo>
                    <a:pt x="130869" y="203515"/>
                  </a:lnTo>
                  <a:lnTo>
                    <a:pt x="67797" y="227806"/>
                  </a:lnTo>
                  <a:lnTo>
                    <a:pt x="15163" y="245624"/>
                  </a:lnTo>
                  <a:lnTo>
                    <a:pt x="8144" y="243298"/>
                  </a:lnTo>
                  <a:lnTo>
                    <a:pt x="3465" y="237068"/>
                  </a:lnTo>
                  <a:lnTo>
                    <a:pt x="346" y="228235"/>
                  </a:lnTo>
                  <a:lnTo>
                    <a:pt x="0" y="209063"/>
                  </a:lnTo>
                  <a:lnTo>
                    <a:pt x="13601" y="156559"/>
                  </a:lnTo>
                  <a:lnTo>
                    <a:pt x="38370" y="96194"/>
                  </a:lnTo>
                  <a:lnTo>
                    <a:pt x="53979" y="39184"/>
                  </a:lnTo>
                  <a:lnTo>
                    <a:pt x="572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22843" y="189512"/>
              <a:ext cx="307731" cy="392663"/>
            </a:xfrm>
            <a:custGeom>
              <a:avLst/>
              <a:gdLst/>
              <a:ahLst/>
              <a:cxnLst/>
              <a:rect l="0" t="0" r="0" b="0"/>
              <a:pathLst>
                <a:path w="307731" h="392663">
                  <a:moveTo>
                    <a:pt x="205199" y="0"/>
                  </a:moveTo>
                  <a:lnTo>
                    <a:pt x="150154" y="16789"/>
                  </a:lnTo>
                  <a:lnTo>
                    <a:pt x="98745" y="20214"/>
                  </a:lnTo>
                  <a:lnTo>
                    <a:pt x="43530" y="20891"/>
                  </a:lnTo>
                  <a:lnTo>
                    <a:pt x="21822" y="27223"/>
                  </a:lnTo>
                  <a:lnTo>
                    <a:pt x="12758" y="32187"/>
                  </a:lnTo>
                  <a:lnTo>
                    <a:pt x="6715" y="40175"/>
                  </a:lnTo>
                  <a:lnTo>
                    <a:pt x="0" y="61530"/>
                  </a:lnTo>
                  <a:lnTo>
                    <a:pt x="3669" y="118717"/>
                  </a:lnTo>
                  <a:lnTo>
                    <a:pt x="12196" y="179151"/>
                  </a:lnTo>
                  <a:lnTo>
                    <a:pt x="14135" y="205185"/>
                  </a:lnTo>
                  <a:lnTo>
                    <a:pt x="18161" y="211659"/>
                  </a:lnTo>
                  <a:lnTo>
                    <a:pt x="24355" y="213636"/>
                  </a:lnTo>
                  <a:lnTo>
                    <a:pt x="31994" y="212614"/>
                  </a:lnTo>
                  <a:lnTo>
                    <a:pt x="46720" y="205240"/>
                  </a:lnTo>
                  <a:lnTo>
                    <a:pt x="101961" y="166715"/>
                  </a:lnTo>
                  <a:lnTo>
                    <a:pt x="132106" y="154942"/>
                  </a:lnTo>
                  <a:lnTo>
                    <a:pt x="168853" y="155224"/>
                  </a:lnTo>
                  <a:lnTo>
                    <a:pt x="203788" y="168305"/>
                  </a:lnTo>
                  <a:lnTo>
                    <a:pt x="245864" y="194856"/>
                  </a:lnTo>
                  <a:lnTo>
                    <a:pt x="285264" y="242859"/>
                  </a:lnTo>
                  <a:lnTo>
                    <a:pt x="301191" y="273950"/>
                  </a:lnTo>
                  <a:lnTo>
                    <a:pt x="307730" y="310978"/>
                  </a:lnTo>
                  <a:lnTo>
                    <a:pt x="304079" y="345996"/>
                  </a:lnTo>
                  <a:lnTo>
                    <a:pt x="299194" y="354666"/>
                  </a:lnTo>
                  <a:lnTo>
                    <a:pt x="284408" y="367420"/>
                  </a:lnTo>
                  <a:lnTo>
                    <a:pt x="225814" y="392662"/>
                  </a:lnTo>
                  <a:lnTo>
                    <a:pt x="188950" y="392295"/>
                  </a:lnTo>
                  <a:lnTo>
                    <a:pt x="153981" y="379188"/>
                  </a:lnTo>
                  <a:lnTo>
                    <a:pt x="103220" y="350120"/>
                  </a:lnTo>
                  <a:lnTo>
                    <a:pt x="788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38611" y="221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70197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15922" y="141904"/>
              <a:ext cx="317571" cy="419761"/>
            </a:xfrm>
            <a:custGeom>
              <a:avLst/>
              <a:gdLst/>
              <a:ahLst/>
              <a:cxnLst/>
              <a:rect l="0" t="0" r="0" b="0"/>
              <a:pathLst>
                <a:path w="317571" h="419761">
                  <a:moveTo>
                    <a:pt x="12243" y="79194"/>
                  </a:moveTo>
                  <a:lnTo>
                    <a:pt x="12243" y="56837"/>
                  </a:lnTo>
                  <a:lnTo>
                    <a:pt x="18483" y="39622"/>
                  </a:lnTo>
                  <a:lnTo>
                    <a:pt x="30224" y="24172"/>
                  </a:lnTo>
                  <a:lnTo>
                    <a:pt x="47141" y="9506"/>
                  </a:lnTo>
                  <a:lnTo>
                    <a:pt x="72597" y="1428"/>
                  </a:lnTo>
                  <a:lnTo>
                    <a:pt x="116694" y="0"/>
                  </a:lnTo>
                  <a:lnTo>
                    <a:pt x="142894" y="5392"/>
                  </a:lnTo>
                  <a:lnTo>
                    <a:pt x="162337" y="15588"/>
                  </a:lnTo>
                  <a:lnTo>
                    <a:pt x="175658" y="31037"/>
                  </a:lnTo>
                  <a:lnTo>
                    <a:pt x="209648" y="93236"/>
                  </a:lnTo>
                  <a:lnTo>
                    <a:pt x="215792" y="120530"/>
                  </a:lnTo>
                  <a:lnTo>
                    <a:pt x="213844" y="168781"/>
                  </a:lnTo>
                  <a:lnTo>
                    <a:pt x="210407" y="220122"/>
                  </a:lnTo>
                  <a:lnTo>
                    <a:pt x="195611" y="271209"/>
                  </a:lnTo>
                  <a:lnTo>
                    <a:pt x="169650" y="330986"/>
                  </a:lnTo>
                  <a:lnTo>
                    <a:pt x="145841" y="370608"/>
                  </a:lnTo>
                  <a:lnTo>
                    <a:pt x="126602" y="391205"/>
                  </a:lnTo>
                  <a:lnTo>
                    <a:pt x="85655" y="413960"/>
                  </a:lnTo>
                  <a:lnTo>
                    <a:pt x="75222" y="418185"/>
                  </a:lnTo>
                  <a:lnTo>
                    <a:pt x="54273" y="419760"/>
                  </a:lnTo>
                  <a:lnTo>
                    <a:pt x="43772" y="418542"/>
                  </a:lnTo>
                  <a:lnTo>
                    <a:pt x="25867" y="407830"/>
                  </a:lnTo>
                  <a:lnTo>
                    <a:pt x="11279" y="391371"/>
                  </a:lnTo>
                  <a:lnTo>
                    <a:pt x="897" y="372357"/>
                  </a:lnTo>
                  <a:lnTo>
                    <a:pt x="0" y="362374"/>
                  </a:lnTo>
                  <a:lnTo>
                    <a:pt x="5242" y="341922"/>
                  </a:lnTo>
                  <a:lnTo>
                    <a:pt x="12256" y="333895"/>
                  </a:lnTo>
                  <a:lnTo>
                    <a:pt x="32526" y="321856"/>
                  </a:lnTo>
                  <a:lnTo>
                    <a:pt x="57133" y="318845"/>
                  </a:lnTo>
                  <a:lnTo>
                    <a:pt x="111058" y="320855"/>
                  </a:lnTo>
                  <a:lnTo>
                    <a:pt x="172438" y="332737"/>
                  </a:lnTo>
                  <a:lnTo>
                    <a:pt x="226771" y="346086"/>
                  </a:lnTo>
                  <a:lnTo>
                    <a:pt x="280224" y="350412"/>
                  </a:lnTo>
                  <a:lnTo>
                    <a:pt x="317570" y="342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328249" y="227372"/>
              <a:ext cx="229627" cy="488566"/>
            </a:xfrm>
            <a:custGeom>
              <a:avLst/>
              <a:gdLst/>
              <a:ahLst/>
              <a:cxnLst/>
              <a:rect l="0" t="0" r="0" b="0"/>
              <a:pathLst>
                <a:path w="229627" h="488566">
                  <a:moveTo>
                    <a:pt x="0" y="4254"/>
                  </a:moveTo>
                  <a:lnTo>
                    <a:pt x="58617" y="4254"/>
                  </a:lnTo>
                  <a:lnTo>
                    <a:pt x="121453" y="12588"/>
                  </a:lnTo>
                  <a:lnTo>
                    <a:pt x="181527" y="8760"/>
                  </a:lnTo>
                  <a:lnTo>
                    <a:pt x="218732" y="0"/>
                  </a:lnTo>
                  <a:lnTo>
                    <a:pt x="225370" y="3758"/>
                  </a:lnTo>
                  <a:lnTo>
                    <a:pt x="228625" y="12112"/>
                  </a:lnTo>
                  <a:lnTo>
                    <a:pt x="229626" y="23531"/>
                  </a:lnTo>
                  <a:lnTo>
                    <a:pt x="224498" y="45577"/>
                  </a:lnTo>
                  <a:lnTo>
                    <a:pt x="196763" y="108482"/>
                  </a:lnTo>
                  <a:lnTo>
                    <a:pt x="182432" y="156929"/>
                  </a:lnTo>
                  <a:lnTo>
                    <a:pt x="160341" y="219463"/>
                  </a:lnTo>
                  <a:lnTo>
                    <a:pt x="138777" y="277482"/>
                  </a:lnTo>
                  <a:lnTo>
                    <a:pt x="111987" y="336862"/>
                  </a:lnTo>
                  <a:lnTo>
                    <a:pt x="87284" y="393652"/>
                  </a:lnTo>
                  <a:lnTo>
                    <a:pt x="65204" y="449930"/>
                  </a:lnTo>
                  <a:lnTo>
                    <a:pt x="52642" y="488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63295" y="2142224"/>
            <a:ext cx="758053" cy="374087"/>
            <a:chOff x="663295" y="2142224"/>
            <a:chExt cx="758053" cy="374087"/>
          </a:xfrm>
        </p:grpSpPr>
        <p:sp>
          <p:nvSpPr>
            <p:cNvPr id="31" name="Freeform 30"/>
            <p:cNvSpPr/>
            <p:nvPr/>
          </p:nvSpPr>
          <p:spPr>
            <a:xfrm>
              <a:off x="804917" y="2147813"/>
              <a:ext cx="16306" cy="368498"/>
            </a:xfrm>
            <a:custGeom>
              <a:avLst/>
              <a:gdLst/>
              <a:ahLst/>
              <a:cxnLst/>
              <a:rect l="0" t="0" r="0" b="0"/>
              <a:pathLst>
                <a:path w="16306" h="368498">
                  <a:moveTo>
                    <a:pt x="16305" y="0"/>
                  </a:moveTo>
                  <a:lnTo>
                    <a:pt x="16305" y="58617"/>
                  </a:lnTo>
                  <a:lnTo>
                    <a:pt x="15136" y="113961"/>
                  </a:lnTo>
                  <a:lnTo>
                    <a:pt x="9070" y="162968"/>
                  </a:lnTo>
                  <a:lnTo>
                    <a:pt x="3308" y="225690"/>
                  </a:lnTo>
                  <a:lnTo>
                    <a:pt x="0" y="251215"/>
                  </a:lnTo>
                  <a:lnTo>
                    <a:pt x="4289" y="305730"/>
                  </a:lnTo>
                  <a:lnTo>
                    <a:pt x="577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3295" y="2142224"/>
              <a:ext cx="389555" cy="37176"/>
            </a:xfrm>
            <a:custGeom>
              <a:avLst/>
              <a:gdLst/>
              <a:ahLst/>
              <a:cxnLst/>
              <a:rect l="0" t="0" r="0" b="0"/>
              <a:pathLst>
                <a:path w="389555" h="37176">
                  <a:moveTo>
                    <a:pt x="389554" y="5589"/>
                  </a:moveTo>
                  <a:lnTo>
                    <a:pt x="372787" y="0"/>
                  </a:lnTo>
                  <a:lnTo>
                    <a:pt x="355196" y="375"/>
                  </a:lnTo>
                  <a:lnTo>
                    <a:pt x="297725" y="6072"/>
                  </a:lnTo>
                  <a:lnTo>
                    <a:pt x="236952" y="14564"/>
                  </a:lnTo>
                  <a:lnTo>
                    <a:pt x="174924" y="16981"/>
                  </a:lnTo>
                  <a:lnTo>
                    <a:pt x="116398" y="24390"/>
                  </a:lnTo>
                  <a:lnTo>
                    <a:pt x="59777" y="31790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6440" y="2344214"/>
              <a:ext cx="127793" cy="143614"/>
            </a:xfrm>
            <a:custGeom>
              <a:avLst/>
              <a:gdLst/>
              <a:ahLst/>
              <a:cxnLst/>
              <a:rect l="0" t="0" r="0" b="0"/>
              <a:pathLst>
                <a:path w="127793" h="143614">
                  <a:moveTo>
                    <a:pt x="53767" y="77340"/>
                  </a:moveTo>
                  <a:lnTo>
                    <a:pt x="106472" y="58212"/>
                  </a:lnTo>
                  <a:lnTo>
                    <a:pt x="122425" y="47002"/>
                  </a:lnTo>
                  <a:lnTo>
                    <a:pt x="126445" y="38397"/>
                  </a:lnTo>
                  <a:lnTo>
                    <a:pt x="127792" y="16358"/>
                  </a:lnTo>
                  <a:lnTo>
                    <a:pt x="123004" y="8610"/>
                  </a:lnTo>
                  <a:lnTo>
                    <a:pt x="115133" y="3444"/>
                  </a:lnTo>
                  <a:lnTo>
                    <a:pt x="105206" y="0"/>
                  </a:lnTo>
                  <a:lnTo>
                    <a:pt x="68878" y="742"/>
                  </a:lnTo>
                  <a:lnTo>
                    <a:pt x="48395" y="8591"/>
                  </a:lnTo>
                  <a:lnTo>
                    <a:pt x="39657" y="13960"/>
                  </a:lnTo>
                  <a:lnTo>
                    <a:pt x="26829" y="29284"/>
                  </a:lnTo>
                  <a:lnTo>
                    <a:pt x="350" y="77944"/>
                  </a:lnTo>
                  <a:lnTo>
                    <a:pt x="0" y="98665"/>
                  </a:lnTo>
                  <a:lnTo>
                    <a:pt x="6864" y="116454"/>
                  </a:lnTo>
                  <a:lnTo>
                    <a:pt x="11970" y="124473"/>
                  </a:lnTo>
                  <a:lnTo>
                    <a:pt x="27001" y="136502"/>
                  </a:lnTo>
                  <a:lnTo>
                    <a:pt x="35923" y="141348"/>
                  </a:lnTo>
                  <a:lnTo>
                    <a:pt x="61434" y="143613"/>
                  </a:lnTo>
                  <a:lnTo>
                    <a:pt x="116938" y="140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236296" y="2168870"/>
              <a:ext cx="27124" cy="305328"/>
            </a:xfrm>
            <a:custGeom>
              <a:avLst/>
              <a:gdLst/>
              <a:ahLst/>
              <a:cxnLst/>
              <a:rect l="0" t="0" r="0" b="0"/>
              <a:pathLst>
                <a:path w="27124" h="305328">
                  <a:moveTo>
                    <a:pt x="6066" y="0"/>
                  </a:moveTo>
                  <a:lnTo>
                    <a:pt x="2947" y="48931"/>
                  </a:lnTo>
                  <a:lnTo>
                    <a:pt x="0" y="77899"/>
                  </a:lnTo>
                  <a:lnTo>
                    <a:pt x="4521" y="128211"/>
                  </a:lnTo>
                  <a:lnTo>
                    <a:pt x="11350" y="182863"/>
                  </a:lnTo>
                  <a:lnTo>
                    <a:pt x="16729" y="237549"/>
                  </a:lnTo>
                  <a:lnTo>
                    <a:pt x="24723" y="280240"/>
                  </a:lnTo>
                  <a:lnTo>
                    <a:pt x="2712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94701" y="2158342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58616"/>
                  </a:lnTo>
                  <a:lnTo>
                    <a:pt x="3272" y="112790"/>
                  </a:lnTo>
                  <a:lnTo>
                    <a:pt x="8251" y="168552"/>
                  </a:lnTo>
                  <a:lnTo>
                    <a:pt x="14563" y="224627"/>
                  </a:lnTo>
                  <a:lnTo>
                    <a:pt x="16980" y="278424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981552" y="2021471"/>
            <a:ext cx="2650987" cy="464890"/>
            <a:chOff x="1981552" y="2021471"/>
            <a:chExt cx="2650987" cy="464890"/>
          </a:xfrm>
        </p:grpSpPr>
        <p:sp>
          <p:nvSpPr>
            <p:cNvPr id="37" name="Freeform 36"/>
            <p:cNvSpPr/>
            <p:nvPr/>
          </p:nvSpPr>
          <p:spPr>
            <a:xfrm>
              <a:off x="1981552" y="2295212"/>
              <a:ext cx="265030" cy="191149"/>
            </a:xfrm>
            <a:custGeom>
              <a:avLst/>
              <a:gdLst/>
              <a:ahLst/>
              <a:cxnLst/>
              <a:rect l="0" t="0" r="0" b="0"/>
              <a:pathLst>
                <a:path w="265030" h="191149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10953" y="173171"/>
                  </a:lnTo>
                  <a:lnTo>
                    <a:pt x="24706" y="187319"/>
                  </a:lnTo>
                  <a:lnTo>
                    <a:pt x="32116" y="189220"/>
                  </a:lnTo>
                  <a:lnTo>
                    <a:pt x="39397" y="188148"/>
                  </a:lnTo>
                  <a:lnTo>
                    <a:pt x="73481" y="169616"/>
                  </a:lnTo>
                  <a:lnTo>
                    <a:pt x="98087" y="144623"/>
                  </a:lnTo>
                  <a:lnTo>
                    <a:pt x="114606" y="114991"/>
                  </a:lnTo>
                  <a:lnTo>
                    <a:pt x="118956" y="111756"/>
                  </a:lnTo>
                  <a:lnTo>
                    <a:pt x="123026" y="113108"/>
                  </a:lnTo>
                  <a:lnTo>
                    <a:pt x="126909" y="117519"/>
                  </a:lnTo>
                  <a:lnTo>
                    <a:pt x="131224" y="134899"/>
                  </a:lnTo>
                  <a:lnTo>
                    <a:pt x="135481" y="155881"/>
                  </a:lnTo>
                  <a:lnTo>
                    <a:pt x="145172" y="173006"/>
                  </a:lnTo>
                  <a:lnTo>
                    <a:pt x="160398" y="185296"/>
                  </a:lnTo>
                  <a:lnTo>
                    <a:pt x="169371" y="190211"/>
                  </a:lnTo>
                  <a:lnTo>
                    <a:pt x="177693" y="191148"/>
                  </a:lnTo>
                  <a:lnTo>
                    <a:pt x="193179" y="185950"/>
                  </a:lnTo>
                  <a:lnTo>
                    <a:pt x="236350" y="150288"/>
                  </a:lnTo>
                  <a:lnTo>
                    <a:pt x="251889" y="124078"/>
                  </a:lnTo>
                  <a:lnTo>
                    <a:pt x="263902" y="88496"/>
                  </a:lnTo>
                  <a:lnTo>
                    <a:pt x="265029" y="65068"/>
                  </a:lnTo>
                  <a:lnTo>
                    <a:pt x="253036" y="9525"/>
                  </a:lnTo>
                  <a:lnTo>
                    <a:pt x="2504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05741" y="2137285"/>
              <a:ext cx="353324" cy="340006"/>
            </a:xfrm>
            <a:custGeom>
              <a:avLst/>
              <a:gdLst/>
              <a:ahLst/>
              <a:cxnLst/>
              <a:rect l="0" t="0" r="0" b="0"/>
              <a:pathLst>
                <a:path w="353324" h="340006">
                  <a:moveTo>
                    <a:pt x="0" y="0"/>
                  </a:moveTo>
                  <a:lnTo>
                    <a:pt x="3119" y="42691"/>
                  </a:lnTo>
                  <a:lnTo>
                    <a:pt x="9552" y="104408"/>
                  </a:lnTo>
                  <a:lnTo>
                    <a:pt x="11409" y="152728"/>
                  </a:lnTo>
                  <a:lnTo>
                    <a:pt x="17678" y="202920"/>
                  </a:lnTo>
                  <a:lnTo>
                    <a:pt x="17269" y="262394"/>
                  </a:lnTo>
                  <a:lnTo>
                    <a:pt x="15645" y="305084"/>
                  </a:lnTo>
                  <a:lnTo>
                    <a:pt x="18651" y="322766"/>
                  </a:lnTo>
                  <a:lnTo>
                    <a:pt x="32368" y="262589"/>
                  </a:lnTo>
                  <a:lnTo>
                    <a:pt x="35617" y="252268"/>
                  </a:lnTo>
                  <a:lnTo>
                    <a:pt x="41292" y="244218"/>
                  </a:lnTo>
                  <a:lnTo>
                    <a:pt x="56956" y="232153"/>
                  </a:lnTo>
                  <a:lnTo>
                    <a:pt x="75616" y="229131"/>
                  </a:lnTo>
                  <a:lnTo>
                    <a:pt x="85506" y="229963"/>
                  </a:lnTo>
                  <a:lnTo>
                    <a:pt x="102733" y="237126"/>
                  </a:lnTo>
                  <a:lnTo>
                    <a:pt x="132857" y="260789"/>
                  </a:lnTo>
                  <a:lnTo>
                    <a:pt x="148679" y="292260"/>
                  </a:lnTo>
                  <a:lnTo>
                    <a:pt x="160776" y="325631"/>
                  </a:lnTo>
                  <a:lnTo>
                    <a:pt x="165675" y="330561"/>
                  </a:lnTo>
                  <a:lnTo>
                    <a:pt x="171282" y="331508"/>
                  </a:lnTo>
                  <a:lnTo>
                    <a:pt x="184919" y="326321"/>
                  </a:lnTo>
                  <a:lnTo>
                    <a:pt x="242676" y="297902"/>
                  </a:lnTo>
                  <a:lnTo>
                    <a:pt x="298136" y="260529"/>
                  </a:lnTo>
                  <a:lnTo>
                    <a:pt x="326202" y="244609"/>
                  </a:lnTo>
                  <a:lnTo>
                    <a:pt x="342290" y="228038"/>
                  </a:lnTo>
                  <a:lnTo>
                    <a:pt x="351000" y="205855"/>
                  </a:lnTo>
                  <a:lnTo>
                    <a:pt x="353323" y="193389"/>
                  </a:lnTo>
                  <a:lnTo>
                    <a:pt x="351362" y="183908"/>
                  </a:lnTo>
                  <a:lnTo>
                    <a:pt x="346545" y="176417"/>
                  </a:lnTo>
                  <a:lnTo>
                    <a:pt x="339824" y="170254"/>
                  </a:lnTo>
                  <a:lnTo>
                    <a:pt x="319879" y="163406"/>
                  </a:lnTo>
                  <a:lnTo>
                    <a:pt x="308009" y="161579"/>
                  </a:lnTo>
                  <a:lnTo>
                    <a:pt x="297756" y="163872"/>
                  </a:lnTo>
                  <a:lnTo>
                    <a:pt x="280125" y="175777"/>
                  </a:lnTo>
                  <a:lnTo>
                    <a:pt x="235388" y="232269"/>
                  </a:lnTo>
                  <a:lnTo>
                    <a:pt x="219743" y="263402"/>
                  </a:lnTo>
                  <a:lnTo>
                    <a:pt x="217766" y="284354"/>
                  </a:lnTo>
                  <a:lnTo>
                    <a:pt x="221957" y="304194"/>
                  </a:lnTo>
                  <a:lnTo>
                    <a:pt x="231618" y="320810"/>
                  </a:lnTo>
                  <a:lnTo>
                    <a:pt x="246831" y="332875"/>
                  </a:lnTo>
                  <a:lnTo>
                    <a:pt x="255801" y="337730"/>
                  </a:lnTo>
                  <a:lnTo>
                    <a:pt x="275126" y="340005"/>
                  </a:lnTo>
                  <a:lnTo>
                    <a:pt x="330794" y="328850"/>
                  </a:lnTo>
                  <a:lnTo>
                    <a:pt x="34744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79548" y="2179399"/>
              <a:ext cx="10504" cy="305327"/>
            </a:xfrm>
            <a:custGeom>
              <a:avLst/>
              <a:gdLst/>
              <a:ahLst/>
              <a:cxnLst/>
              <a:rect l="0" t="0" r="0" b="0"/>
              <a:pathLst>
                <a:path w="10504" h="305327">
                  <a:moveTo>
                    <a:pt x="10503" y="0"/>
                  </a:moveTo>
                  <a:lnTo>
                    <a:pt x="3268" y="27556"/>
                  </a:lnTo>
                  <a:lnTo>
                    <a:pt x="625" y="83778"/>
                  </a:lnTo>
                  <a:lnTo>
                    <a:pt x="103" y="145880"/>
                  </a:lnTo>
                  <a:lnTo>
                    <a:pt x="0" y="207237"/>
                  </a:lnTo>
                  <a:lnTo>
                    <a:pt x="3099" y="268230"/>
                  </a:lnTo>
                  <a:lnTo>
                    <a:pt x="1050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95295" y="233732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0"/>
                  </a:lnTo>
                  <a:lnTo>
                    <a:pt x="5030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26922" y="2179399"/>
              <a:ext cx="176273" cy="305327"/>
            </a:xfrm>
            <a:custGeom>
              <a:avLst/>
              <a:gdLst/>
              <a:ahLst/>
              <a:cxnLst/>
              <a:rect l="0" t="0" r="0" b="0"/>
              <a:pathLst>
                <a:path w="176273" h="305327">
                  <a:moveTo>
                    <a:pt x="0" y="0"/>
                  </a:moveTo>
                  <a:lnTo>
                    <a:pt x="5589" y="58616"/>
                  </a:lnTo>
                  <a:lnTo>
                    <a:pt x="16788" y="121196"/>
                  </a:lnTo>
                  <a:lnTo>
                    <a:pt x="19792" y="171350"/>
                  </a:lnTo>
                  <a:lnTo>
                    <a:pt x="20807" y="230812"/>
                  </a:lnTo>
                  <a:lnTo>
                    <a:pt x="15418" y="282028"/>
                  </a:lnTo>
                  <a:lnTo>
                    <a:pt x="13788" y="285115"/>
                  </a:lnTo>
                  <a:lnTo>
                    <a:pt x="12702" y="282493"/>
                  </a:lnTo>
                  <a:lnTo>
                    <a:pt x="12664" y="268272"/>
                  </a:lnTo>
                  <a:lnTo>
                    <a:pt x="28572" y="210090"/>
                  </a:lnTo>
                  <a:lnTo>
                    <a:pt x="35315" y="189299"/>
                  </a:lnTo>
                  <a:lnTo>
                    <a:pt x="48451" y="171480"/>
                  </a:lnTo>
                  <a:lnTo>
                    <a:pt x="56867" y="163453"/>
                  </a:lnTo>
                  <a:lnTo>
                    <a:pt x="65987" y="159271"/>
                  </a:lnTo>
                  <a:lnTo>
                    <a:pt x="85480" y="157745"/>
                  </a:lnTo>
                  <a:lnTo>
                    <a:pt x="116184" y="169051"/>
                  </a:lnTo>
                  <a:lnTo>
                    <a:pt x="141919" y="187219"/>
                  </a:lnTo>
                  <a:lnTo>
                    <a:pt x="158773" y="213010"/>
                  </a:lnTo>
                  <a:lnTo>
                    <a:pt x="173779" y="254335"/>
                  </a:lnTo>
                  <a:lnTo>
                    <a:pt x="176272" y="288138"/>
                  </a:lnTo>
                  <a:lnTo>
                    <a:pt x="174836" y="293867"/>
                  </a:lnTo>
                  <a:lnTo>
                    <a:pt x="1684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05906" y="2300222"/>
              <a:ext cx="168457" cy="163447"/>
            </a:xfrm>
            <a:custGeom>
              <a:avLst/>
              <a:gdLst/>
              <a:ahLst/>
              <a:cxnLst/>
              <a:rect l="0" t="0" r="0" b="0"/>
              <a:pathLst>
                <a:path w="168457" h="163447">
                  <a:moveTo>
                    <a:pt x="0" y="131860"/>
                  </a:moveTo>
                  <a:lnTo>
                    <a:pt x="63428" y="113902"/>
                  </a:lnTo>
                  <a:lnTo>
                    <a:pt x="93663" y="102493"/>
                  </a:lnTo>
                  <a:lnTo>
                    <a:pt x="132755" y="71567"/>
                  </a:lnTo>
                  <a:lnTo>
                    <a:pt x="140891" y="51641"/>
                  </a:lnTo>
                  <a:lnTo>
                    <a:pt x="143060" y="39776"/>
                  </a:lnTo>
                  <a:lnTo>
                    <a:pt x="139231" y="20354"/>
                  </a:lnTo>
                  <a:lnTo>
                    <a:pt x="134935" y="11900"/>
                  </a:lnTo>
                  <a:lnTo>
                    <a:pt x="127391" y="6263"/>
                  </a:lnTo>
                  <a:lnTo>
                    <a:pt x="106532" y="0"/>
                  </a:lnTo>
                  <a:lnTo>
                    <a:pt x="74069" y="2064"/>
                  </a:lnTo>
                  <a:lnTo>
                    <a:pt x="42224" y="15673"/>
                  </a:lnTo>
                  <a:lnTo>
                    <a:pt x="16150" y="40113"/>
                  </a:lnTo>
                  <a:lnTo>
                    <a:pt x="7178" y="62618"/>
                  </a:lnTo>
                  <a:lnTo>
                    <a:pt x="4360" y="87048"/>
                  </a:lnTo>
                  <a:lnTo>
                    <a:pt x="7007" y="109604"/>
                  </a:lnTo>
                  <a:lnTo>
                    <a:pt x="15203" y="128208"/>
                  </a:lnTo>
                  <a:lnTo>
                    <a:pt x="20664" y="136444"/>
                  </a:lnTo>
                  <a:lnTo>
                    <a:pt x="36090" y="148716"/>
                  </a:lnTo>
                  <a:lnTo>
                    <a:pt x="45117" y="153626"/>
                  </a:lnTo>
                  <a:lnTo>
                    <a:pt x="100463" y="161506"/>
                  </a:lnTo>
                  <a:lnTo>
                    <a:pt x="148310" y="163063"/>
                  </a:lnTo>
                  <a:lnTo>
                    <a:pt x="168456" y="163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33089" y="2284683"/>
              <a:ext cx="183430" cy="172043"/>
            </a:xfrm>
            <a:custGeom>
              <a:avLst/>
              <a:gdLst/>
              <a:ahLst/>
              <a:cxnLst/>
              <a:rect l="0" t="0" r="0" b="0"/>
              <a:pathLst>
                <a:path w="183430" h="172043">
                  <a:moveTo>
                    <a:pt x="4444" y="84228"/>
                  </a:moveTo>
                  <a:lnTo>
                    <a:pt x="7564" y="126920"/>
                  </a:lnTo>
                  <a:lnTo>
                    <a:pt x="20063" y="172042"/>
                  </a:lnTo>
                  <a:lnTo>
                    <a:pt x="586" y="114722"/>
                  </a:lnTo>
                  <a:lnTo>
                    <a:pt x="0" y="94271"/>
                  </a:lnTo>
                  <a:lnTo>
                    <a:pt x="1481" y="83905"/>
                  </a:lnTo>
                  <a:lnTo>
                    <a:pt x="12486" y="66147"/>
                  </a:lnTo>
                  <a:lnTo>
                    <a:pt x="50910" y="29638"/>
                  </a:lnTo>
                  <a:lnTo>
                    <a:pt x="69550" y="19802"/>
                  </a:lnTo>
                  <a:lnTo>
                    <a:pt x="124583" y="11191"/>
                  </a:lnTo>
                  <a:lnTo>
                    <a:pt x="1834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06136" y="2021471"/>
              <a:ext cx="21036" cy="400084"/>
            </a:xfrm>
            <a:custGeom>
              <a:avLst/>
              <a:gdLst/>
              <a:ahLst/>
              <a:cxnLst/>
              <a:rect l="0" t="0" r="0" b="0"/>
              <a:pathLst>
                <a:path w="21036" h="400084">
                  <a:moveTo>
                    <a:pt x="21035" y="0"/>
                  </a:moveTo>
                  <a:lnTo>
                    <a:pt x="4246" y="56214"/>
                  </a:lnTo>
                  <a:lnTo>
                    <a:pt x="821" y="117906"/>
                  </a:lnTo>
                  <a:lnTo>
                    <a:pt x="228" y="169076"/>
                  </a:lnTo>
                  <a:lnTo>
                    <a:pt x="52" y="221282"/>
                  </a:lnTo>
                  <a:lnTo>
                    <a:pt x="0" y="273795"/>
                  </a:lnTo>
                  <a:lnTo>
                    <a:pt x="3104" y="326400"/>
                  </a:lnTo>
                  <a:lnTo>
                    <a:pt x="8313" y="369672"/>
                  </a:lnTo>
                  <a:lnTo>
                    <a:pt x="1050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00829" y="2189927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8402" y="17958"/>
                  </a:lnTo>
                  <a:lnTo>
                    <a:pt x="68381" y="35149"/>
                  </a:lnTo>
                  <a:lnTo>
                    <a:pt x="17454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53513" y="2032000"/>
              <a:ext cx="379026" cy="375828"/>
            </a:xfrm>
            <a:custGeom>
              <a:avLst/>
              <a:gdLst/>
              <a:ahLst/>
              <a:cxnLst/>
              <a:rect l="0" t="0" r="0" b="0"/>
              <a:pathLst>
                <a:path w="379026" h="375828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552" y="163654"/>
                  </a:lnTo>
                  <a:lnTo>
                    <a:pt x="13455" y="225825"/>
                  </a:lnTo>
                  <a:lnTo>
                    <a:pt x="19555" y="278184"/>
                  </a:lnTo>
                  <a:lnTo>
                    <a:pt x="26201" y="314051"/>
                  </a:lnTo>
                  <a:lnTo>
                    <a:pt x="27996" y="316992"/>
                  </a:lnTo>
                  <a:lnTo>
                    <a:pt x="29192" y="314273"/>
                  </a:lnTo>
                  <a:lnTo>
                    <a:pt x="36702" y="276288"/>
                  </a:lnTo>
                  <a:lnTo>
                    <a:pt x="51688" y="248499"/>
                  </a:lnTo>
                  <a:lnTo>
                    <a:pt x="67426" y="236006"/>
                  </a:lnTo>
                  <a:lnTo>
                    <a:pt x="76536" y="231037"/>
                  </a:lnTo>
                  <a:lnTo>
                    <a:pt x="96017" y="228635"/>
                  </a:lnTo>
                  <a:lnTo>
                    <a:pt x="115204" y="232636"/>
                  </a:lnTo>
                  <a:lnTo>
                    <a:pt x="131530" y="242214"/>
                  </a:lnTo>
                  <a:lnTo>
                    <a:pt x="153875" y="271938"/>
                  </a:lnTo>
                  <a:lnTo>
                    <a:pt x="169725" y="310381"/>
                  </a:lnTo>
                  <a:lnTo>
                    <a:pt x="176321" y="316885"/>
                  </a:lnTo>
                  <a:lnTo>
                    <a:pt x="184228" y="318881"/>
                  </a:lnTo>
                  <a:lnTo>
                    <a:pt x="202371" y="314860"/>
                  </a:lnTo>
                  <a:lnTo>
                    <a:pt x="258580" y="286723"/>
                  </a:lnTo>
                  <a:lnTo>
                    <a:pt x="311322" y="245572"/>
                  </a:lnTo>
                  <a:lnTo>
                    <a:pt x="327510" y="218991"/>
                  </a:lnTo>
                  <a:lnTo>
                    <a:pt x="328304" y="210335"/>
                  </a:lnTo>
                  <a:lnTo>
                    <a:pt x="322947" y="194477"/>
                  </a:lnTo>
                  <a:lnTo>
                    <a:pt x="315904" y="189313"/>
                  </a:lnTo>
                  <a:lnTo>
                    <a:pt x="295599" y="183575"/>
                  </a:lnTo>
                  <a:lnTo>
                    <a:pt x="285973" y="184384"/>
                  </a:lnTo>
                  <a:lnTo>
                    <a:pt x="269039" y="191523"/>
                  </a:lnTo>
                  <a:lnTo>
                    <a:pt x="246351" y="214284"/>
                  </a:lnTo>
                  <a:lnTo>
                    <a:pt x="230400" y="243256"/>
                  </a:lnTo>
                  <a:lnTo>
                    <a:pt x="228352" y="266821"/>
                  </a:lnTo>
                  <a:lnTo>
                    <a:pt x="236569" y="320077"/>
                  </a:lnTo>
                  <a:lnTo>
                    <a:pt x="251678" y="350511"/>
                  </a:lnTo>
                  <a:lnTo>
                    <a:pt x="267445" y="363623"/>
                  </a:lnTo>
                  <a:lnTo>
                    <a:pt x="287320" y="372180"/>
                  </a:lnTo>
                  <a:lnTo>
                    <a:pt x="323647" y="375827"/>
                  </a:lnTo>
                  <a:lnTo>
                    <a:pt x="37902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034829" y="1947772"/>
            <a:ext cx="2756329" cy="621182"/>
            <a:chOff x="5034829" y="1947772"/>
            <a:chExt cx="2756329" cy="621182"/>
          </a:xfrm>
        </p:grpSpPr>
        <p:sp>
          <p:nvSpPr>
            <p:cNvPr id="48" name="Freeform 47"/>
            <p:cNvSpPr/>
            <p:nvPr/>
          </p:nvSpPr>
          <p:spPr>
            <a:xfrm>
              <a:off x="5034829" y="1947772"/>
              <a:ext cx="145193" cy="400083"/>
            </a:xfrm>
            <a:custGeom>
              <a:avLst/>
              <a:gdLst/>
              <a:ahLst/>
              <a:cxnLst/>
              <a:rect l="0" t="0" r="0" b="0"/>
              <a:pathLst>
                <a:path w="145193" h="400083">
                  <a:moveTo>
                    <a:pt x="82021" y="400082"/>
                  </a:moveTo>
                  <a:lnTo>
                    <a:pt x="73687" y="362605"/>
                  </a:lnTo>
                  <a:lnTo>
                    <a:pt x="63376" y="304767"/>
                  </a:lnTo>
                  <a:lnTo>
                    <a:pt x="46781" y="243699"/>
                  </a:lnTo>
                  <a:lnTo>
                    <a:pt x="25623" y="191940"/>
                  </a:lnTo>
                  <a:lnTo>
                    <a:pt x="8966" y="139776"/>
                  </a:lnTo>
                  <a:lnTo>
                    <a:pt x="1103" y="103026"/>
                  </a:lnTo>
                  <a:lnTo>
                    <a:pt x="0" y="89741"/>
                  </a:lnTo>
                  <a:lnTo>
                    <a:pt x="5012" y="68741"/>
                  </a:lnTo>
                  <a:lnTo>
                    <a:pt x="27294" y="36195"/>
                  </a:lnTo>
                  <a:lnTo>
                    <a:pt x="46779" y="24665"/>
                  </a:lnTo>
                  <a:lnTo>
                    <a:pt x="102596" y="5154"/>
                  </a:lnTo>
                  <a:lnTo>
                    <a:pt x="1451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53679" y="2221513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08250" y="2210984"/>
              <a:ext cx="125142" cy="138747"/>
            </a:xfrm>
            <a:custGeom>
              <a:avLst/>
              <a:gdLst/>
              <a:ahLst/>
              <a:cxnLst/>
              <a:rect l="0" t="0" r="0" b="0"/>
              <a:pathLst>
                <a:path w="125142" h="138747">
                  <a:moveTo>
                    <a:pt x="77056" y="0"/>
                  </a:moveTo>
                  <a:lnTo>
                    <a:pt x="17462" y="49498"/>
                  </a:lnTo>
                  <a:lnTo>
                    <a:pt x="1946" y="75888"/>
                  </a:lnTo>
                  <a:lnTo>
                    <a:pt x="0" y="98849"/>
                  </a:lnTo>
                  <a:lnTo>
                    <a:pt x="1118" y="111523"/>
                  </a:lnTo>
                  <a:lnTo>
                    <a:pt x="5374" y="121142"/>
                  </a:lnTo>
                  <a:lnTo>
                    <a:pt x="19461" y="134949"/>
                  </a:lnTo>
                  <a:lnTo>
                    <a:pt x="43659" y="138746"/>
                  </a:lnTo>
                  <a:lnTo>
                    <a:pt x="70401" y="135365"/>
                  </a:lnTo>
                  <a:lnTo>
                    <a:pt x="98610" y="120307"/>
                  </a:lnTo>
                  <a:lnTo>
                    <a:pt x="114321" y="107672"/>
                  </a:lnTo>
                  <a:lnTo>
                    <a:pt x="122864" y="88019"/>
                  </a:lnTo>
                  <a:lnTo>
                    <a:pt x="125141" y="76226"/>
                  </a:lnTo>
                  <a:lnTo>
                    <a:pt x="124321" y="66025"/>
                  </a:lnTo>
                  <a:lnTo>
                    <a:pt x="117169" y="48452"/>
                  </a:lnTo>
                  <a:lnTo>
                    <a:pt x="981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90590" y="201094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10723" y="209077"/>
                  </a:lnTo>
                  <a:lnTo>
                    <a:pt x="18669" y="271713"/>
                  </a:lnTo>
                  <a:lnTo>
                    <a:pt x="20350" y="312134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89809" y="2032000"/>
              <a:ext cx="16596" cy="326384"/>
            </a:xfrm>
            <a:custGeom>
              <a:avLst/>
              <a:gdLst/>
              <a:ahLst/>
              <a:cxnLst/>
              <a:rect l="0" t="0" r="0" b="0"/>
              <a:pathLst>
                <a:path w="16596" h="32638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3" y="151558"/>
                  </a:lnTo>
                  <a:lnTo>
                    <a:pt x="9146" y="210005"/>
                  </a:lnTo>
                  <a:lnTo>
                    <a:pt x="12114" y="238394"/>
                  </a:lnTo>
                  <a:lnTo>
                    <a:pt x="10727" y="291628"/>
                  </a:lnTo>
                  <a:lnTo>
                    <a:pt x="1659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72641" y="2210984"/>
              <a:ext cx="99096" cy="152616"/>
            </a:xfrm>
            <a:custGeom>
              <a:avLst/>
              <a:gdLst/>
              <a:ahLst/>
              <a:cxnLst/>
              <a:rect l="0" t="0" r="0" b="0"/>
              <a:pathLst>
                <a:path w="99096" h="152616">
                  <a:moveTo>
                    <a:pt x="70633" y="0"/>
                  </a:moveTo>
                  <a:lnTo>
                    <a:pt x="48277" y="0"/>
                  </a:lnTo>
                  <a:lnTo>
                    <a:pt x="31061" y="6239"/>
                  </a:lnTo>
                  <a:lnTo>
                    <a:pt x="23195" y="11179"/>
                  </a:lnTo>
                  <a:lnTo>
                    <a:pt x="11335" y="26025"/>
                  </a:lnTo>
                  <a:lnTo>
                    <a:pt x="3334" y="45492"/>
                  </a:lnTo>
                  <a:lnTo>
                    <a:pt x="0" y="82759"/>
                  </a:lnTo>
                  <a:lnTo>
                    <a:pt x="7071" y="121098"/>
                  </a:lnTo>
                  <a:lnTo>
                    <a:pt x="17427" y="139999"/>
                  </a:lnTo>
                  <a:lnTo>
                    <a:pt x="25804" y="145975"/>
                  </a:lnTo>
                  <a:lnTo>
                    <a:pt x="47589" y="152615"/>
                  </a:lnTo>
                  <a:lnTo>
                    <a:pt x="57611" y="152046"/>
                  </a:lnTo>
                  <a:lnTo>
                    <a:pt x="74984" y="145175"/>
                  </a:lnTo>
                  <a:lnTo>
                    <a:pt x="87385" y="131203"/>
                  </a:lnTo>
                  <a:lnTo>
                    <a:pt x="95626" y="112125"/>
                  </a:lnTo>
                  <a:lnTo>
                    <a:pt x="99095" y="76246"/>
                  </a:lnTo>
                  <a:lnTo>
                    <a:pt x="95761" y="53774"/>
                  </a:lnTo>
                  <a:lnTo>
                    <a:pt x="87260" y="35208"/>
                  </a:lnTo>
                  <a:lnTo>
                    <a:pt x="7063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21913" y="2221513"/>
              <a:ext cx="234792" cy="140159"/>
            </a:xfrm>
            <a:custGeom>
              <a:avLst/>
              <a:gdLst/>
              <a:ahLst/>
              <a:cxnLst/>
              <a:rect l="0" t="0" r="0" b="0"/>
              <a:pathLst>
                <a:path w="234792" h="140159">
                  <a:moveTo>
                    <a:pt x="5589" y="21057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0149" y="104369"/>
                  </a:lnTo>
                  <a:lnTo>
                    <a:pt x="22823" y="122815"/>
                  </a:lnTo>
                  <a:lnTo>
                    <a:pt x="31117" y="131009"/>
                  </a:lnTo>
                  <a:lnTo>
                    <a:pt x="38985" y="134133"/>
                  </a:lnTo>
                  <a:lnTo>
                    <a:pt x="46570" y="133875"/>
                  </a:lnTo>
                  <a:lnTo>
                    <a:pt x="53967" y="131364"/>
                  </a:lnTo>
                  <a:lnTo>
                    <a:pt x="68425" y="119215"/>
                  </a:lnTo>
                  <a:lnTo>
                    <a:pt x="86598" y="92644"/>
                  </a:lnTo>
                  <a:lnTo>
                    <a:pt x="91181" y="82820"/>
                  </a:lnTo>
                  <a:lnTo>
                    <a:pt x="96576" y="78610"/>
                  </a:lnTo>
                  <a:lnTo>
                    <a:pt x="102512" y="78143"/>
                  </a:lnTo>
                  <a:lnTo>
                    <a:pt x="108809" y="80171"/>
                  </a:lnTo>
                  <a:lnTo>
                    <a:pt x="118925" y="91783"/>
                  </a:lnTo>
                  <a:lnTo>
                    <a:pt x="140541" y="122245"/>
                  </a:lnTo>
                  <a:lnTo>
                    <a:pt x="166068" y="138126"/>
                  </a:lnTo>
                  <a:lnTo>
                    <a:pt x="185707" y="140158"/>
                  </a:lnTo>
                  <a:lnTo>
                    <a:pt x="195858" y="139062"/>
                  </a:lnTo>
                  <a:lnTo>
                    <a:pt x="203795" y="134822"/>
                  </a:lnTo>
                  <a:lnTo>
                    <a:pt x="215733" y="120752"/>
                  </a:lnTo>
                  <a:lnTo>
                    <a:pt x="229031" y="93100"/>
                  </a:lnTo>
                  <a:lnTo>
                    <a:pt x="234791" y="51501"/>
                  </a:lnTo>
                  <a:lnTo>
                    <a:pt x="2266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53886" y="227415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53886" y="21793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59171" y="2250616"/>
              <a:ext cx="147400" cy="118296"/>
            </a:xfrm>
            <a:custGeom>
              <a:avLst/>
              <a:gdLst/>
              <a:ahLst/>
              <a:cxnLst/>
              <a:rect l="0" t="0" r="0" b="0"/>
              <a:pathLst>
                <a:path w="147400" h="118296">
                  <a:moveTo>
                    <a:pt x="0" y="65653"/>
                  </a:moveTo>
                  <a:lnTo>
                    <a:pt x="15619" y="112509"/>
                  </a:lnTo>
                  <a:lnTo>
                    <a:pt x="5841" y="83175"/>
                  </a:lnTo>
                  <a:lnTo>
                    <a:pt x="5715" y="64082"/>
                  </a:lnTo>
                  <a:lnTo>
                    <a:pt x="15167" y="23229"/>
                  </a:lnTo>
                  <a:lnTo>
                    <a:pt x="20640" y="15143"/>
                  </a:lnTo>
                  <a:lnTo>
                    <a:pt x="36079" y="3040"/>
                  </a:lnTo>
                  <a:lnTo>
                    <a:pt x="57759" y="0"/>
                  </a:lnTo>
                  <a:lnTo>
                    <a:pt x="70091" y="828"/>
                  </a:lnTo>
                  <a:lnTo>
                    <a:pt x="90033" y="11105"/>
                  </a:lnTo>
                  <a:lnTo>
                    <a:pt x="105526" y="27372"/>
                  </a:lnTo>
                  <a:lnTo>
                    <a:pt x="138831" y="85877"/>
                  </a:lnTo>
                  <a:lnTo>
                    <a:pt x="147399" y="118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17098" y="2239406"/>
              <a:ext cx="208604" cy="329548"/>
            </a:xfrm>
            <a:custGeom>
              <a:avLst/>
              <a:gdLst/>
              <a:ahLst/>
              <a:cxnLst/>
              <a:rect l="0" t="0" r="0" b="0"/>
              <a:pathLst>
                <a:path w="208604" h="329548">
                  <a:moveTo>
                    <a:pt x="136871" y="87392"/>
                  </a:moveTo>
                  <a:lnTo>
                    <a:pt x="151524" y="43429"/>
                  </a:lnTo>
                  <a:lnTo>
                    <a:pt x="151319" y="34686"/>
                  </a:lnTo>
                  <a:lnTo>
                    <a:pt x="144852" y="18733"/>
                  </a:lnTo>
                  <a:lnTo>
                    <a:pt x="131059" y="6964"/>
                  </a:lnTo>
                  <a:lnTo>
                    <a:pt x="122468" y="2188"/>
                  </a:lnTo>
                  <a:lnTo>
                    <a:pt x="103563" y="0"/>
                  </a:lnTo>
                  <a:lnTo>
                    <a:pt x="93609" y="1055"/>
                  </a:lnTo>
                  <a:lnTo>
                    <a:pt x="85803" y="5267"/>
                  </a:lnTo>
                  <a:lnTo>
                    <a:pt x="74010" y="19306"/>
                  </a:lnTo>
                  <a:lnTo>
                    <a:pt x="60793" y="52530"/>
                  </a:lnTo>
                  <a:lnTo>
                    <a:pt x="59385" y="75407"/>
                  </a:lnTo>
                  <a:lnTo>
                    <a:pt x="63828" y="97273"/>
                  </a:lnTo>
                  <a:lnTo>
                    <a:pt x="73601" y="118689"/>
                  </a:lnTo>
                  <a:lnTo>
                    <a:pt x="88864" y="133667"/>
                  </a:lnTo>
                  <a:lnTo>
                    <a:pt x="97847" y="139299"/>
                  </a:lnTo>
                  <a:lnTo>
                    <a:pt x="106175" y="140714"/>
                  </a:lnTo>
                  <a:lnTo>
                    <a:pt x="114067" y="139317"/>
                  </a:lnTo>
                  <a:lnTo>
                    <a:pt x="129075" y="131527"/>
                  </a:lnTo>
                  <a:lnTo>
                    <a:pt x="150679" y="112817"/>
                  </a:lnTo>
                  <a:lnTo>
                    <a:pt x="164845" y="95182"/>
                  </a:lnTo>
                  <a:lnTo>
                    <a:pt x="170728" y="93755"/>
                  </a:lnTo>
                  <a:lnTo>
                    <a:pt x="175820" y="97483"/>
                  </a:lnTo>
                  <a:lnTo>
                    <a:pt x="180384" y="104648"/>
                  </a:lnTo>
                  <a:lnTo>
                    <a:pt x="191431" y="168115"/>
                  </a:lnTo>
                  <a:lnTo>
                    <a:pt x="206144" y="224970"/>
                  </a:lnTo>
                  <a:lnTo>
                    <a:pt x="208603" y="250703"/>
                  </a:lnTo>
                  <a:lnTo>
                    <a:pt x="203457" y="274618"/>
                  </a:lnTo>
                  <a:lnTo>
                    <a:pt x="198809" y="285909"/>
                  </a:lnTo>
                  <a:lnTo>
                    <a:pt x="184286" y="301573"/>
                  </a:lnTo>
                  <a:lnTo>
                    <a:pt x="175500" y="307388"/>
                  </a:lnTo>
                  <a:lnTo>
                    <a:pt x="119371" y="317891"/>
                  </a:lnTo>
                  <a:lnTo>
                    <a:pt x="70334" y="325573"/>
                  </a:lnTo>
                  <a:lnTo>
                    <a:pt x="20609" y="328762"/>
                  </a:lnTo>
                  <a:lnTo>
                    <a:pt x="0" y="329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43523" y="2200455"/>
              <a:ext cx="168457" cy="157084"/>
            </a:xfrm>
            <a:custGeom>
              <a:avLst/>
              <a:gdLst/>
              <a:ahLst/>
              <a:cxnLst/>
              <a:rect l="0" t="0" r="0" b="0"/>
              <a:pathLst>
                <a:path w="168457" h="157084">
                  <a:moveTo>
                    <a:pt x="0" y="42115"/>
                  </a:moveTo>
                  <a:lnTo>
                    <a:pt x="19128" y="95990"/>
                  </a:lnTo>
                  <a:lnTo>
                    <a:pt x="34264" y="127878"/>
                  </a:lnTo>
                  <a:lnTo>
                    <a:pt x="38618" y="157083"/>
                  </a:lnTo>
                  <a:lnTo>
                    <a:pt x="17274" y="93971"/>
                  </a:lnTo>
                  <a:lnTo>
                    <a:pt x="12527" y="57349"/>
                  </a:lnTo>
                  <a:lnTo>
                    <a:pt x="16710" y="22452"/>
                  </a:lnTo>
                  <a:lnTo>
                    <a:pt x="22838" y="14968"/>
                  </a:lnTo>
                  <a:lnTo>
                    <a:pt x="42125" y="6653"/>
                  </a:lnTo>
                  <a:lnTo>
                    <a:pt x="92636" y="1315"/>
                  </a:lnTo>
                  <a:lnTo>
                    <a:pt x="141435" y="26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40402" y="2229878"/>
              <a:ext cx="150563" cy="129008"/>
            </a:xfrm>
            <a:custGeom>
              <a:avLst/>
              <a:gdLst/>
              <a:ahLst/>
              <a:cxnLst/>
              <a:rect l="0" t="0" r="0" b="0"/>
              <a:pathLst>
                <a:path w="150563" h="129008">
                  <a:moveTo>
                    <a:pt x="87390" y="44277"/>
                  </a:moveTo>
                  <a:lnTo>
                    <a:pt x="87390" y="21920"/>
                  </a:lnTo>
                  <a:lnTo>
                    <a:pt x="83881" y="14165"/>
                  </a:lnTo>
                  <a:lnTo>
                    <a:pt x="70622" y="2428"/>
                  </a:lnTo>
                  <a:lnTo>
                    <a:pt x="62174" y="0"/>
                  </a:lnTo>
                  <a:lnTo>
                    <a:pt x="43428" y="422"/>
                  </a:lnTo>
                  <a:lnTo>
                    <a:pt x="26518" y="7628"/>
                  </a:lnTo>
                  <a:lnTo>
                    <a:pt x="18733" y="12825"/>
                  </a:lnTo>
                  <a:lnTo>
                    <a:pt x="6963" y="27959"/>
                  </a:lnTo>
                  <a:lnTo>
                    <a:pt x="2187" y="36908"/>
                  </a:lnTo>
                  <a:lnTo>
                    <a:pt x="0" y="59329"/>
                  </a:lnTo>
                  <a:lnTo>
                    <a:pt x="8127" y="106262"/>
                  </a:lnTo>
                  <a:lnTo>
                    <a:pt x="13491" y="114846"/>
                  </a:lnTo>
                  <a:lnTo>
                    <a:pt x="28810" y="127504"/>
                  </a:lnTo>
                  <a:lnTo>
                    <a:pt x="36639" y="129007"/>
                  </a:lnTo>
                  <a:lnTo>
                    <a:pt x="44198" y="127670"/>
                  </a:lnTo>
                  <a:lnTo>
                    <a:pt x="51576" y="124439"/>
                  </a:lnTo>
                  <a:lnTo>
                    <a:pt x="62894" y="111490"/>
                  </a:lnTo>
                  <a:lnTo>
                    <a:pt x="79692" y="74581"/>
                  </a:lnTo>
                  <a:lnTo>
                    <a:pt x="83429" y="71499"/>
                  </a:lnTo>
                  <a:lnTo>
                    <a:pt x="87089" y="72953"/>
                  </a:lnTo>
                  <a:lnTo>
                    <a:pt x="94275" y="83928"/>
                  </a:lnTo>
                  <a:lnTo>
                    <a:pt x="101369" y="100504"/>
                  </a:lnTo>
                  <a:lnTo>
                    <a:pt x="114660" y="113331"/>
                  </a:lnTo>
                  <a:lnTo>
                    <a:pt x="135635" y="124009"/>
                  </a:lnTo>
                  <a:lnTo>
                    <a:pt x="150562" y="128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66127" y="2032000"/>
              <a:ext cx="19594" cy="294799"/>
            </a:xfrm>
            <a:custGeom>
              <a:avLst/>
              <a:gdLst/>
              <a:ahLst/>
              <a:cxnLst/>
              <a:rect l="0" t="0" r="0" b="0"/>
              <a:pathLst>
                <a:path w="19594" h="294799">
                  <a:moveTo>
                    <a:pt x="9065" y="0"/>
                  </a:moveTo>
                  <a:lnTo>
                    <a:pt x="0" y="58616"/>
                  </a:lnTo>
                  <a:lnTo>
                    <a:pt x="6061" y="121196"/>
                  </a:lnTo>
                  <a:lnTo>
                    <a:pt x="8175" y="171350"/>
                  </a:lnTo>
                  <a:lnTo>
                    <a:pt x="12008" y="227692"/>
                  </a:lnTo>
                  <a:lnTo>
                    <a:pt x="17345" y="262046"/>
                  </a:lnTo>
                  <a:lnTo>
                    <a:pt x="1959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90964" y="216887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3120"/>
                  </a:lnTo>
                  <a:lnTo>
                    <a:pt x="64304" y="14654"/>
                  </a:lnTo>
                  <a:lnTo>
                    <a:pt x="36768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17001" y="2242570"/>
              <a:ext cx="5591" cy="115814"/>
            </a:xfrm>
            <a:custGeom>
              <a:avLst/>
              <a:gdLst/>
              <a:ahLst/>
              <a:cxnLst/>
              <a:rect l="0" t="0" r="0" b="0"/>
              <a:pathLst>
                <a:path w="5591" h="115814">
                  <a:moveTo>
                    <a:pt x="5590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559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22591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14204" y="2221513"/>
              <a:ext cx="105069" cy="121208"/>
            </a:xfrm>
            <a:custGeom>
              <a:avLst/>
              <a:gdLst/>
              <a:ahLst/>
              <a:cxnLst/>
              <a:rect l="0" t="0" r="0" b="0"/>
              <a:pathLst>
                <a:path w="105069" h="121208">
                  <a:moveTo>
                    <a:pt x="66314" y="0"/>
                  </a:moveTo>
                  <a:lnTo>
                    <a:pt x="35032" y="9575"/>
                  </a:lnTo>
                  <a:lnTo>
                    <a:pt x="18875" y="20243"/>
                  </a:lnTo>
                  <a:lnTo>
                    <a:pt x="7015" y="35903"/>
                  </a:lnTo>
                  <a:lnTo>
                    <a:pt x="2215" y="44992"/>
                  </a:lnTo>
                  <a:lnTo>
                    <a:pt x="0" y="67569"/>
                  </a:lnTo>
                  <a:lnTo>
                    <a:pt x="4086" y="90862"/>
                  </a:lnTo>
                  <a:lnTo>
                    <a:pt x="13700" y="109013"/>
                  </a:lnTo>
                  <a:lnTo>
                    <a:pt x="21880" y="114789"/>
                  </a:lnTo>
                  <a:lnTo>
                    <a:pt x="43446" y="121207"/>
                  </a:lnTo>
                  <a:lnTo>
                    <a:pt x="65510" y="117820"/>
                  </a:lnTo>
                  <a:lnTo>
                    <a:pt x="76306" y="113642"/>
                  </a:lnTo>
                  <a:lnTo>
                    <a:pt x="91422" y="99640"/>
                  </a:lnTo>
                  <a:lnTo>
                    <a:pt x="97091" y="90993"/>
                  </a:lnTo>
                  <a:lnTo>
                    <a:pt x="105068" y="56466"/>
                  </a:lnTo>
                  <a:lnTo>
                    <a:pt x="100695" y="36404"/>
                  </a:lnTo>
                  <a:lnTo>
                    <a:pt x="8737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75377" y="2200455"/>
              <a:ext cx="115781" cy="153391"/>
            </a:xfrm>
            <a:custGeom>
              <a:avLst/>
              <a:gdLst/>
              <a:ahLst/>
              <a:cxnLst/>
              <a:rect l="0" t="0" r="0" b="0"/>
              <a:pathLst>
                <a:path w="115781" h="153391">
                  <a:moveTo>
                    <a:pt x="63069" y="0"/>
                  </a:moveTo>
                  <a:lnTo>
                    <a:pt x="19106" y="20244"/>
                  </a:lnTo>
                  <a:lnTo>
                    <a:pt x="5316" y="35904"/>
                  </a:lnTo>
                  <a:lnTo>
                    <a:pt x="0" y="44993"/>
                  </a:lnTo>
                  <a:lnTo>
                    <a:pt x="1135" y="51052"/>
                  </a:lnTo>
                  <a:lnTo>
                    <a:pt x="6572" y="55092"/>
                  </a:lnTo>
                  <a:lnTo>
                    <a:pt x="60654" y="70513"/>
                  </a:lnTo>
                  <a:lnTo>
                    <a:pt x="92769" y="81984"/>
                  </a:lnTo>
                  <a:lnTo>
                    <a:pt x="109804" y="93370"/>
                  </a:lnTo>
                  <a:lnTo>
                    <a:pt x="114113" y="100851"/>
                  </a:lnTo>
                  <a:lnTo>
                    <a:pt x="115780" y="118523"/>
                  </a:lnTo>
                  <a:lnTo>
                    <a:pt x="109502" y="134955"/>
                  </a:lnTo>
                  <a:lnTo>
                    <a:pt x="104553" y="142613"/>
                  </a:lnTo>
                  <a:lnTo>
                    <a:pt x="96574" y="147718"/>
                  </a:lnTo>
                  <a:lnTo>
                    <a:pt x="75231" y="153390"/>
                  </a:lnTo>
                  <a:lnTo>
                    <a:pt x="42495" y="150994"/>
                  </a:lnTo>
                  <a:lnTo>
                    <a:pt x="1042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8088681" y="2084642"/>
            <a:ext cx="1608066" cy="545791"/>
            <a:chOff x="8088681" y="2084642"/>
            <a:chExt cx="1608066" cy="545791"/>
          </a:xfrm>
        </p:grpSpPr>
        <p:sp>
          <p:nvSpPr>
            <p:cNvPr id="68" name="Freeform 67"/>
            <p:cNvSpPr/>
            <p:nvPr/>
          </p:nvSpPr>
          <p:spPr>
            <a:xfrm>
              <a:off x="8088681" y="2218370"/>
              <a:ext cx="218304" cy="187756"/>
            </a:xfrm>
            <a:custGeom>
              <a:avLst/>
              <a:gdLst/>
              <a:ahLst/>
              <a:cxnLst/>
              <a:rect l="0" t="0" r="0" b="0"/>
              <a:pathLst>
                <a:path w="218304" h="187756">
                  <a:moveTo>
                    <a:pt x="144604" y="66313"/>
                  </a:moveTo>
                  <a:lnTo>
                    <a:pt x="135028" y="35031"/>
                  </a:lnTo>
                  <a:lnTo>
                    <a:pt x="124361" y="18875"/>
                  </a:lnTo>
                  <a:lnTo>
                    <a:pt x="108700" y="7015"/>
                  </a:lnTo>
                  <a:lnTo>
                    <a:pt x="99612" y="2215"/>
                  </a:lnTo>
                  <a:lnTo>
                    <a:pt x="80153" y="0"/>
                  </a:lnTo>
                  <a:lnTo>
                    <a:pt x="70052" y="1048"/>
                  </a:lnTo>
                  <a:lnTo>
                    <a:pt x="49467" y="11570"/>
                  </a:lnTo>
                  <a:lnTo>
                    <a:pt x="30961" y="27945"/>
                  </a:lnTo>
                  <a:lnTo>
                    <a:pt x="9549" y="67053"/>
                  </a:lnTo>
                  <a:lnTo>
                    <a:pt x="2691" y="88869"/>
                  </a:lnTo>
                  <a:lnTo>
                    <a:pt x="0" y="126289"/>
                  </a:lnTo>
                  <a:lnTo>
                    <a:pt x="3517" y="149121"/>
                  </a:lnTo>
                  <a:lnTo>
                    <a:pt x="12098" y="167848"/>
                  </a:lnTo>
                  <a:lnTo>
                    <a:pt x="17662" y="176117"/>
                  </a:lnTo>
                  <a:lnTo>
                    <a:pt x="26051" y="181630"/>
                  </a:lnTo>
                  <a:lnTo>
                    <a:pt x="47850" y="187755"/>
                  </a:lnTo>
                  <a:lnTo>
                    <a:pt x="70017" y="184239"/>
                  </a:lnTo>
                  <a:lnTo>
                    <a:pt x="99107" y="169105"/>
                  </a:lnTo>
                  <a:lnTo>
                    <a:pt x="107254" y="162917"/>
                  </a:lnTo>
                  <a:lnTo>
                    <a:pt x="119425" y="143564"/>
                  </a:lnTo>
                  <a:lnTo>
                    <a:pt x="127564" y="119364"/>
                  </a:lnTo>
                  <a:lnTo>
                    <a:pt x="131181" y="93011"/>
                  </a:lnTo>
                  <a:lnTo>
                    <a:pt x="133316" y="88791"/>
                  </a:lnTo>
                  <a:lnTo>
                    <a:pt x="135909" y="90657"/>
                  </a:lnTo>
                  <a:lnTo>
                    <a:pt x="148266" y="109401"/>
                  </a:lnTo>
                  <a:lnTo>
                    <a:pt x="178992" y="136696"/>
                  </a:lnTo>
                  <a:lnTo>
                    <a:pt x="195373" y="144388"/>
                  </a:lnTo>
                  <a:lnTo>
                    <a:pt x="218303" y="150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44324" y="2210984"/>
              <a:ext cx="99532" cy="161514"/>
            </a:xfrm>
            <a:custGeom>
              <a:avLst/>
              <a:gdLst/>
              <a:ahLst/>
              <a:cxnLst/>
              <a:rect l="0" t="0" r="0" b="0"/>
              <a:pathLst>
                <a:path w="99532" h="161514">
                  <a:moveTo>
                    <a:pt x="4774" y="73699"/>
                  </a:moveTo>
                  <a:lnTo>
                    <a:pt x="7894" y="116391"/>
                  </a:lnTo>
                  <a:lnTo>
                    <a:pt x="19346" y="147570"/>
                  </a:lnTo>
                  <a:lnTo>
                    <a:pt x="27629" y="161513"/>
                  </a:lnTo>
                  <a:lnTo>
                    <a:pt x="28199" y="160318"/>
                  </a:lnTo>
                  <a:lnTo>
                    <a:pt x="11316" y="104193"/>
                  </a:lnTo>
                  <a:lnTo>
                    <a:pt x="0" y="62955"/>
                  </a:lnTo>
                  <a:lnTo>
                    <a:pt x="1872" y="42018"/>
                  </a:lnTo>
                  <a:lnTo>
                    <a:pt x="12843" y="24134"/>
                  </a:lnTo>
                  <a:lnTo>
                    <a:pt x="20682" y="16089"/>
                  </a:lnTo>
                  <a:lnTo>
                    <a:pt x="41871" y="7151"/>
                  </a:lnTo>
                  <a:lnTo>
                    <a:pt x="995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80403" y="2221142"/>
              <a:ext cx="122242" cy="150816"/>
            </a:xfrm>
            <a:custGeom>
              <a:avLst/>
              <a:gdLst/>
              <a:ahLst/>
              <a:cxnLst/>
              <a:rect l="0" t="0" r="0" b="0"/>
              <a:pathLst>
                <a:path w="122242" h="150816">
                  <a:moveTo>
                    <a:pt x="5566" y="84599"/>
                  </a:moveTo>
                  <a:lnTo>
                    <a:pt x="22334" y="90188"/>
                  </a:lnTo>
                  <a:lnTo>
                    <a:pt x="39924" y="89812"/>
                  </a:lnTo>
                  <a:lnTo>
                    <a:pt x="59441" y="84576"/>
                  </a:lnTo>
                  <a:lnTo>
                    <a:pt x="97446" y="62150"/>
                  </a:lnTo>
                  <a:lnTo>
                    <a:pt x="111912" y="47715"/>
                  </a:lnTo>
                  <a:lnTo>
                    <a:pt x="122241" y="29602"/>
                  </a:lnTo>
                  <a:lnTo>
                    <a:pt x="121954" y="21028"/>
                  </a:lnTo>
                  <a:lnTo>
                    <a:pt x="118253" y="12972"/>
                  </a:lnTo>
                  <a:lnTo>
                    <a:pt x="112276" y="5262"/>
                  </a:lnTo>
                  <a:lnTo>
                    <a:pt x="102442" y="1292"/>
                  </a:lnTo>
                  <a:lnTo>
                    <a:pt x="75918" y="0"/>
                  </a:lnTo>
                  <a:lnTo>
                    <a:pt x="39279" y="11439"/>
                  </a:lnTo>
                  <a:lnTo>
                    <a:pt x="11785" y="35236"/>
                  </a:lnTo>
                  <a:lnTo>
                    <a:pt x="2480" y="57590"/>
                  </a:lnTo>
                  <a:lnTo>
                    <a:pt x="0" y="70103"/>
                  </a:lnTo>
                  <a:lnTo>
                    <a:pt x="3482" y="93364"/>
                  </a:lnTo>
                  <a:lnTo>
                    <a:pt x="18596" y="123070"/>
                  </a:lnTo>
                  <a:lnTo>
                    <a:pt x="32414" y="137962"/>
                  </a:lnTo>
                  <a:lnTo>
                    <a:pt x="50253" y="148480"/>
                  </a:lnTo>
                  <a:lnTo>
                    <a:pt x="69881" y="150815"/>
                  </a:lnTo>
                  <a:lnTo>
                    <a:pt x="110850" y="147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892669" y="2207652"/>
              <a:ext cx="148777" cy="161260"/>
            </a:xfrm>
            <a:custGeom>
              <a:avLst/>
              <a:gdLst/>
              <a:ahLst/>
              <a:cxnLst/>
              <a:rect l="0" t="0" r="0" b="0"/>
              <a:pathLst>
                <a:path w="148777" h="161260">
                  <a:moveTo>
                    <a:pt x="35496" y="87560"/>
                  </a:moveTo>
                  <a:lnTo>
                    <a:pt x="78188" y="84441"/>
                  </a:lnTo>
                  <a:lnTo>
                    <a:pt x="129159" y="68432"/>
                  </a:lnTo>
                  <a:lnTo>
                    <a:pt x="145755" y="57222"/>
                  </a:lnTo>
                  <a:lnTo>
                    <a:pt x="148776" y="50957"/>
                  </a:lnTo>
                  <a:lnTo>
                    <a:pt x="148451" y="44440"/>
                  </a:lnTo>
                  <a:lnTo>
                    <a:pt x="141850" y="30961"/>
                  </a:lnTo>
                  <a:lnTo>
                    <a:pt x="131118" y="17172"/>
                  </a:lnTo>
                  <a:lnTo>
                    <a:pt x="109190" y="6364"/>
                  </a:lnTo>
                  <a:lnTo>
                    <a:pt x="82287" y="0"/>
                  </a:lnTo>
                  <a:lnTo>
                    <a:pt x="58632" y="1071"/>
                  </a:lnTo>
                  <a:lnTo>
                    <a:pt x="39540" y="8566"/>
                  </a:lnTo>
                  <a:lnTo>
                    <a:pt x="31173" y="13841"/>
                  </a:lnTo>
                  <a:lnTo>
                    <a:pt x="18757" y="29059"/>
                  </a:lnTo>
                  <a:lnTo>
                    <a:pt x="1254" y="67425"/>
                  </a:lnTo>
                  <a:lnTo>
                    <a:pt x="0" y="87970"/>
                  </a:lnTo>
                  <a:lnTo>
                    <a:pt x="4513" y="107629"/>
                  </a:lnTo>
                  <a:lnTo>
                    <a:pt x="14317" y="124166"/>
                  </a:lnTo>
                  <a:lnTo>
                    <a:pt x="29593" y="136195"/>
                  </a:lnTo>
                  <a:lnTo>
                    <a:pt x="67996" y="153449"/>
                  </a:lnTo>
                  <a:lnTo>
                    <a:pt x="121939" y="160231"/>
                  </a:lnTo>
                  <a:lnTo>
                    <a:pt x="140781" y="161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72436" y="2240492"/>
              <a:ext cx="255814" cy="389941"/>
            </a:xfrm>
            <a:custGeom>
              <a:avLst/>
              <a:gdLst/>
              <a:ahLst/>
              <a:cxnLst/>
              <a:rect l="0" t="0" r="0" b="0"/>
              <a:pathLst>
                <a:path w="255814" h="389941">
                  <a:moveTo>
                    <a:pt x="129471" y="54720"/>
                  </a:moveTo>
                  <a:lnTo>
                    <a:pt x="100163" y="16347"/>
                  </a:lnTo>
                  <a:lnTo>
                    <a:pt x="68794" y="716"/>
                  </a:lnTo>
                  <a:lnTo>
                    <a:pt x="58604" y="0"/>
                  </a:lnTo>
                  <a:lnTo>
                    <a:pt x="41042" y="5444"/>
                  </a:lnTo>
                  <a:lnTo>
                    <a:pt x="18002" y="21662"/>
                  </a:lnTo>
                  <a:lnTo>
                    <a:pt x="6619" y="40808"/>
                  </a:lnTo>
                  <a:lnTo>
                    <a:pt x="0" y="63745"/>
                  </a:lnTo>
                  <a:lnTo>
                    <a:pt x="959" y="85637"/>
                  </a:lnTo>
                  <a:lnTo>
                    <a:pt x="8403" y="103946"/>
                  </a:lnTo>
                  <a:lnTo>
                    <a:pt x="13664" y="112104"/>
                  </a:lnTo>
                  <a:lnTo>
                    <a:pt x="21850" y="117542"/>
                  </a:lnTo>
                  <a:lnTo>
                    <a:pt x="43425" y="123585"/>
                  </a:lnTo>
                  <a:lnTo>
                    <a:pt x="53389" y="122857"/>
                  </a:lnTo>
                  <a:lnTo>
                    <a:pt x="70700" y="115809"/>
                  </a:lnTo>
                  <a:lnTo>
                    <a:pt x="93599" y="98687"/>
                  </a:lnTo>
                  <a:lnTo>
                    <a:pt x="99708" y="98069"/>
                  </a:lnTo>
                  <a:lnTo>
                    <a:pt x="104949" y="101167"/>
                  </a:lnTo>
                  <a:lnTo>
                    <a:pt x="109613" y="106742"/>
                  </a:lnTo>
                  <a:lnTo>
                    <a:pt x="114796" y="125414"/>
                  </a:lnTo>
                  <a:lnTo>
                    <a:pt x="123712" y="181118"/>
                  </a:lnTo>
                  <a:lnTo>
                    <a:pt x="127765" y="231251"/>
                  </a:lnTo>
                  <a:lnTo>
                    <a:pt x="128965" y="283151"/>
                  </a:lnTo>
                  <a:lnTo>
                    <a:pt x="134910" y="335573"/>
                  </a:lnTo>
                  <a:lnTo>
                    <a:pt x="138491" y="382561"/>
                  </a:lnTo>
                  <a:lnTo>
                    <a:pt x="136654" y="389094"/>
                  </a:lnTo>
                  <a:lnTo>
                    <a:pt x="133089" y="389940"/>
                  </a:lnTo>
                  <a:lnTo>
                    <a:pt x="128373" y="386994"/>
                  </a:lnTo>
                  <a:lnTo>
                    <a:pt x="126400" y="381521"/>
                  </a:lnTo>
                  <a:lnTo>
                    <a:pt x="127326" y="366081"/>
                  </a:lnTo>
                  <a:lnTo>
                    <a:pt x="140014" y="337658"/>
                  </a:lnTo>
                  <a:lnTo>
                    <a:pt x="164180" y="312599"/>
                  </a:lnTo>
                  <a:lnTo>
                    <a:pt x="193567" y="295945"/>
                  </a:lnTo>
                  <a:lnTo>
                    <a:pt x="255813" y="286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265077" y="2253098"/>
              <a:ext cx="140154" cy="126813"/>
            </a:xfrm>
            <a:custGeom>
              <a:avLst/>
              <a:gdLst/>
              <a:ahLst/>
              <a:cxnLst/>
              <a:rect l="0" t="0" r="0" b="0"/>
              <a:pathLst>
                <a:path w="140154" h="126813">
                  <a:moveTo>
                    <a:pt x="0" y="10528"/>
                  </a:moveTo>
                  <a:lnTo>
                    <a:pt x="5590" y="69145"/>
                  </a:lnTo>
                  <a:lnTo>
                    <a:pt x="14655" y="103936"/>
                  </a:lnTo>
                  <a:lnTo>
                    <a:pt x="21468" y="112574"/>
                  </a:lnTo>
                  <a:lnTo>
                    <a:pt x="41517" y="125292"/>
                  </a:lnTo>
                  <a:lnTo>
                    <a:pt x="52245" y="126812"/>
                  </a:lnTo>
                  <a:lnTo>
                    <a:pt x="73524" y="122262"/>
                  </a:lnTo>
                  <a:lnTo>
                    <a:pt x="99644" y="106546"/>
                  </a:lnTo>
                  <a:lnTo>
                    <a:pt x="122201" y="81482"/>
                  </a:lnTo>
                  <a:lnTo>
                    <a:pt x="138114" y="51829"/>
                  </a:lnTo>
                  <a:lnTo>
                    <a:pt x="140153" y="3122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462470" y="2247183"/>
              <a:ext cx="192163" cy="132735"/>
            </a:xfrm>
            <a:custGeom>
              <a:avLst/>
              <a:gdLst/>
              <a:ahLst/>
              <a:cxnLst/>
              <a:rect l="0" t="0" r="0" b="0"/>
              <a:pathLst>
                <a:path w="192163" h="132735">
                  <a:moveTo>
                    <a:pt x="107934" y="79615"/>
                  </a:moveTo>
                  <a:lnTo>
                    <a:pt x="113523" y="62847"/>
                  </a:lnTo>
                  <a:lnTo>
                    <a:pt x="110028" y="45256"/>
                  </a:lnTo>
                  <a:lnTo>
                    <a:pt x="94907" y="18741"/>
                  </a:lnTo>
                  <a:lnTo>
                    <a:pt x="88720" y="10956"/>
                  </a:lnTo>
                  <a:lnTo>
                    <a:pt x="69369" y="2307"/>
                  </a:lnTo>
                  <a:lnTo>
                    <a:pt x="57657" y="0"/>
                  </a:lnTo>
                  <a:lnTo>
                    <a:pt x="47510" y="802"/>
                  </a:lnTo>
                  <a:lnTo>
                    <a:pt x="29997" y="7932"/>
                  </a:lnTo>
                  <a:lnTo>
                    <a:pt x="17533" y="22019"/>
                  </a:lnTo>
                  <a:lnTo>
                    <a:pt x="0" y="65248"/>
                  </a:lnTo>
                  <a:lnTo>
                    <a:pt x="1861" y="88437"/>
                  </a:lnTo>
                  <a:lnTo>
                    <a:pt x="5634" y="99534"/>
                  </a:lnTo>
                  <a:lnTo>
                    <a:pt x="19183" y="118104"/>
                  </a:lnTo>
                  <a:lnTo>
                    <a:pt x="27710" y="126331"/>
                  </a:lnTo>
                  <a:lnTo>
                    <a:pt x="36904" y="129476"/>
                  </a:lnTo>
                  <a:lnTo>
                    <a:pt x="56478" y="126732"/>
                  </a:lnTo>
                  <a:lnTo>
                    <a:pt x="73757" y="114593"/>
                  </a:lnTo>
                  <a:lnTo>
                    <a:pt x="88064" y="97500"/>
                  </a:lnTo>
                  <a:lnTo>
                    <a:pt x="98323" y="78205"/>
                  </a:lnTo>
                  <a:lnTo>
                    <a:pt x="102697" y="75165"/>
                  </a:lnTo>
                  <a:lnTo>
                    <a:pt x="106783" y="76648"/>
                  </a:lnTo>
                  <a:lnTo>
                    <a:pt x="114441" y="87655"/>
                  </a:lnTo>
                  <a:lnTo>
                    <a:pt x="132010" y="120197"/>
                  </a:lnTo>
                  <a:lnTo>
                    <a:pt x="138023" y="127727"/>
                  </a:lnTo>
                  <a:lnTo>
                    <a:pt x="145541" y="131577"/>
                  </a:lnTo>
                  <a:lnTo>
                    <a:pt x="163253" y="132734"/>
                  </a:lnTo>
                  <a:lnTo>
                    <a:pt x="176585" y="129350"/>
                  </a:lnTo>
                  <a:lnTo>
                    <a:pt x="192162" y="121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686218" y="2084642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5717" y="134702"/>
                  </a:lnTo>
                  <a:lnTo>
                    <a:pt x="8408" y="194197"/>
                  </a:lnTo>
                  <a:lnTo>
                    <a:pt x="2007" y="252223"/>
                  </a:lnTo>
                  <a:lnTo>
                    <a:pt x="396" y="30874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053264" y="3095378"/>
            <a:ext cx="2316270" cy="818164"/>
            <a:chOff x="3053264" y="3095378"/>
            <a:chExt cx="2316270" cy="818164"/>
          </a:xfrm>
        </p:grpSpPr>
        <p:sp>
          <p:nvSpPr>
            <p:cNvPr id="77" name="Freeform 76"/>
            <p:cNvSpPr/>
            <p:nvPr/>
          </p:nvSpPr>
          <p:spPr>
            <a:xfrm>
              <a:off x="3146479" y="3095378"/>
              <a:ext cx="261831" cy="334150"/>
            </a:xfrm>
            <a:custGeom>
              <a:avLst/>
              <a:gdLst/>
              <a:ahLst/>
              <a:cxnLst/>
              <a:rect l="0" t="0" r="0" b="0"/>
              <a:pathLst>
                <a:path w="261831" h="334150">
                  <a:moveTo>
                    <a:pt x="180526" y="0"/>
                  </a:moveTo>
                  <a:lnTo>
                    <a:pt x="125481" y="16788"/>
                  </a:lnTo>
                  <a:lnTo>
                    <a:pt x="74073" y="20214"/>
                  </a:lnTo>
                  <a:lnTo>
                    <a:pt x="35901" y="17688"/>
                  </a:lnTo>
                  <a:lnTo>
                    <a:pt x="24447" y="15301"/>
                  </a:lnTo>
                  <a:lnTo>
                    <a:pt x="15642" y="17220"/>
                  </a:lnTo>
                  <a:lnTo>
                    <a:pt x="8602" y="22009"/>
                  </a:lnTo>
                  <a:lnTo>
                    <a:pt x="2739" y="28710"/>
                  </a:lnTo>
                  <a:lnTo>
                    <a:pt x="0" y="37858"/>
                  </a:lnTo>
                  <a:lnTo>
                    <a:pt x="1735" y="71918"/>
                  </a:lnTo>
                  <a:lnTo>
                    <a:pt x="16067" y="126107"/>
                  </a:lnTo>
                  <a:lnTo>
                    <a:pt x="36679" y="189492"/>
                  </a:lnTo>
                  <a:lnTo>
                    <a:pt x="40174" y="193008"/>
                  </a:lnTo>
                  <a:lnTo>
                    <a:pt x="43674" y="191843"/>
                  </a:lnTo>
                  <a:lnTo>
                    <a:pt x="50683" y="181190"/>
                  </a:lnTo>
                  <a:lnTo>
                    <a:pt x="57697" y="164757"/>
                  </a:lnTo>
                  <a:lnTo>
                    <a:pt x="70953" y="151994"/>
                  </a:lnTo>
                  <a:lnTo>
                    <a:pt x="112111" y="124391"/>
                  </a:lnTo>
                  <a:lnTo>
                    <a:pt x="135301" y="119625"/>
                  </a:lnTo>
                  <a:lnTo>
                    <a:pt x="174665" y="122532"/>
                  </a:lnTo>
                  <a:lnTo>
                    <a:pt x="210375" y="136391"/>
                  </a:lnTo>
                  <a:lnTo>
                    <a:pt x="237593" y="155316"/>
                  </a:lnTo>
                  <a:lnTo>
                    <a:pt x="249953" y="175094"/>
                  </a:lnTo>
                  <a:lnTo>
                    <a:pt x="258175" y="199482"/>
                  </a:lnTo>
                  <a:lnTo>
                    <a:pt x="261830" y="225919"/>
                  </a:lnTo>
                  <a:lnTo>
                    <a:pt x="257215" y="250147"/>
                  </a:lnTo>
                  <a:lnTo>
                    <a:pt x="241463" y="280398"/>
                  </a:lnTo>
                  <a:lnTo>
                    <a:pt x="218858" y="304179"/>
                  </a:lnTo>
                  <a:lnTo>
                    <a:pt x="198732" y="317685"/>
                  </a:lnTo>
                  <a:lnTo>
                    <a:pt x="161094" y="330695"/>
                  </a:lnTo>
                  <a:lnTo>
                    <a:pt x="134065" y="334149"/>
                  </a:lnTo>
                  <a:lnTo>
                    <a:pt x="109574" y="329445"/>
                  </a:lnTo>
                  <a:lnTo>
                    <a:pt x="5418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53264" y="3479343"/>
              <a:ext cx="515897" cy="47704"/>
            </a:xfrm>
            <a:custGeom>
              <a:avLst/>
              <a:gdLst/>
              <a:ahLst/>
              <a:cxnLst/>
              <a:rect l="0" t="0" r="0" b="0"/>
              <a:pathLst>
                <a:path w="515897" h="47704">
                  <a:moveTo>
                    <a:pt x="515896" y="5589"/>
                  </a:moveTo>
                  <a:lnTo>
                    <a:pt x="499129" y="0"/>
                  </a:lnTo>
                  <a:lnTo>
                    <a:pt x="481538" y="375"/>
                  </a:lnTo>
                  <a:lnTo>
                    <a:pt x="424067" y="6072"/>
                  </a:lnTo>
                  <a:lnTo>
                    <a:pt x="363294" y="14564"/>
                  </a:lnTo>
                  <a:lnTo>
                    <a:pt x="301266" y="15811"/>
                  </a:lnTo>
                  <a:lnTo>
                    <a:pt x="242740" y="19177"/>
                  </a:lnTo>
                  <a:lnTo>
                    <a:pt x="179278" y="32898"/>
                  </a:lnTo>
                  <a:lnTo>
                    <a:pt x="117469" y="42201"/>
                  </a:lnTo>
                  <a:lnTo>
                    <a:pt x="65621" y="46616"/>
                  </a:lnTo>
                  <a:lnTo>
                    <a:pt x="19678" y="4748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57098" y="3579689"/>
              <a:ext cx="220581" cy="333853"/>
            </a:xfrm>
            <a:custGeom>
              <a:avLst/>
              <a:gdLst/>
              <a:ahLst/>
              <a:cxnLst/>
              <a:rect l="0" t="0" r="0" b="0"/>
              <a:pathLst>
                <a:path w="220581" h="333853">
                  <a:moveTo>
                    <a:pt x="112021" y="0"/>
                  </a:moveTo>
                  <a:lnTo>
                    <a:pt x="62523" y="58563"/>
                  </a:lnTo>
                  <a:lnTo>
                    <a:pt x="39198" y="106065"/>
                  </a:lnTo>
                  <a:lnTo>
                    <a:pt x="13654" y="166435"/>
                  </a:lnTo>
                  <a:lnTo>
                    <a:pt x="0" y="221392"/>
                  </a:lnTo>
                  <a:lnTo>
                    <a:pt x="450" y="263299"/>
                  </a:lnTo>
                  <a:lnTo>
                    <a:pt x="6282" y="288987"/>
                  </a:lnTo>
                  <a:lnTo>
                    <a:pt x="16673" y="308203"/>
                  </a:lnTo>
                  <a:lnTo>
                    <a:pt x="32209" y="321423"/>
                  </a:lnTo>
                  <a:lnTo>
                    <a:pt x="41265" y="326586"/>
                  </a:lnTo>
                  <a:lnTo>
                    <a:pt x="81957" y="333852"/>
                  </a:lnTo>
                  <a:lnTo>
                    <a:pt x="119881" y="330416"/>
                  </a:lnTo>
                  <a:lnTo>
                    <a:pt x="153344" y="316399"/>
                  </a:lnTo>
                  <a:lnTo>
                    <a:pt x="202582" y="276990"/>
                  </a:lnTo>
                  <a:lnTo>
                    <a:pt x="218532" y="250527"/>
                  </a:lnTo>
                  <a:lnTo>
                    <a:pt x="220580" y="230668"/>
                  </a:lnTo>
                  <a:lnTo>
                    <a:pt x="216422" y="210144"/>
                  </a:lnTo>
                  <a:lnTo>
                    <a:pt x="206774" y="189323"/>
                  </a:lnTo>
                  <a:lnTo>
                    <a:pt x="198586" y="182368"/>
                  </a:lnTo>
                  <a:lnTo>
                    <a:pt x="177011" y="174639"/>
                  </a:lnTo>
                  <a:lnTo>
                    <a:pt x="138556" y="175877"/>
                  </a:lnTo>
                  <a:lnTo>
                    <a:pt x="117575" y="183842"/>
                  </a:lnTo>
                  <a:lnTo>
                    <a:pt x="63213" y="228402"/>
                  </a:lnTo>
                  <a:lnTo>
                    <a:pt x="55233" y="242281"/>
                  </a:lnTo>
                  <a:lnTo>
                    <a:pt x="4885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34314" y="3439519"/>
              <a:ext cx="224443" cy="157573"/>
            </a:xfrm>
            <a:custGeom>
              <a:avLst/>
              <a:gdLst/>
              <a:ahLst/>
              <a:cxnLst/>
              <a:rect l="0" t="0" r="0" b="0"/>
              <a:pathLst>
                <a:path w="224443" h="157573">
                  <a:moveTo>
                    <a:pt x="171800" y="87527"/>
                  </a:moveTo>
                  <a:lnTo>
                    <a:pt x="171800" y="65170"/>
                  </a:lnTo>
                  <a:lnTo>
                    <a:pt x="165561" y="47955"/>
                  </a:lnTo>
                  <a:lnTo>
                    <a:pt x="142491" y="17839"/>
                  </a:lnTo>
                  <a:lnTo>
                    <a:pt x="116712" y="2018"/>
                  </a:lnTo>
                  <a:lnTo>
                    <a:pt x="97013" y="0"/>
                  </a:lnTo>
                  <a:lnTo>
                    <a:pt x="77730" y="4173"/>
                  </a:lnTo>
                  <a:lnTo>
                    <a:pt x="46287" y="25915"/>
                  </a:lnTo>
                  <a:lnTo>
                    <a:pt x="17545" y="58329"/>
                  </a:lnTo>
                  <a:lnTo>
                    <a:pt x="1963" y="88235"/>
                  </a:lnTo>
                  <a:lnTo>
                    <a:pt x="0" y="112018"/>
                  </a:lnTo>
                  <a:lnTo>
                    <a:pt x="1115" y="124911"/>
                  </a:lnTo>
                  <a:lnTo>
                    <a:pt x="5367" y="134677"/>
                  </a:lnTo>
                  <a:lnTo>
                    <a:pt x="19451" y="148647"/>
                  </a:lnTo>
                  <a:lnTo>
                    <a:pt x="40528" y="155636"/>
                  </a:lnTo>
                  <a:lnTo>
                    <a:pt x="64324" y="157572"/>
                  </a:lnTo>
                  <a:lnTo>
                    <a:pt x="86598" y="154533"/>
                  </a:lnTo>
                  <a:lnTo>
                    <a:pt x="105077" y="146164"/>
                  </a:lnTo>
                  <a:lnTo>
                    <a:pt x="121088" y="133475"/>
                  </a:lnTo>
                  <a:lnTo>
                    <a:pt x="142086" y="106600"/>
                  </a:lnTo>
                  <a:lnTo>
                    <a:pt x="151965" y="86645"/>
                  </a:lnTo>
                  <a:lnTo>
                    <a:pt x="154015" y="66079"/>
                  </a:lnTo>
                  <a:lnTo>
                    <a:pt x="152924" y="55681"/>
                  </a:lnTo>
                  <a:lnTo>
                    <a:pt x="153367" y="52258"/>
                  </a:lnTo>
                  <a:lnTo>
                    <a:pt x="154832" y="53486"/>
                  </a:lnTo>
                  <a:lnTo>
                    <a:pt x="181138" y="104084"/>
                  </a:lnTo>
                  <a:lnTo>
                    <a:pt x="224442" y="129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202171" y="3448896"/>
              <a:ext cx="135571" cy="113172"/>
            </a:xfrm>
            <a:custGeom>
              <a:avLst/>
              <a:gdLst/>
              <a:ahLst/>
              <a:cxnLst/>
              <a:rect l="0" t="0" r="0" b="0"/>
              <a:pathLst>
                <a:path w="135571" h="113172">
                  <a:moveTo>
                    <a:pt x="19756" y="46565"/>
                  </a:moveTo>
                  <a:lnTo>
                    <a:pt x="19756" y="105182"/>
                  </a:lnTo>
                  <a:lnTo>
                    <a:pt x="17417" y="111379"/>
                  </a:lnTo>
                  <a:lnTo>
                    <a:pt x="13517" y="113171"/>
                  </a:lnTo>
                  <a:lnTo>
                    <a:pt x="8578" y="112026"/>
                  </a:lnTo>
                  <a:lnTo>
                    <a:pt x="5285" y="106583"/>
                  </a:lnTo>
                  <a:lnTo>
                    <a:pt x="0" y="64226"/>
                  </a:lnTo>
                  <a:lnTo>
                    <a:pt x="1617" y="39206"/>
                  </a:lnTo>
                  <a:lnTo>
                    <a:pt x="10135" y="16388"/>
                  </a:lnTo>
                  <a:lnTo>
                    <a:pt x="18021" y="8900"/>
                  </a:lnTo>
                  <a:lnTo>
                    <a:pt x="39262" y="579"/>
                  </a:lnTo>
                  <a:lnTo>
                    <a:pt x="61181" y="0"/>
                  </a:lnTo>
                  <a:lnTo>
                    <a:pt x="71939" y="1484"/>
                  </a:lnTo>
                  <a:lnTo>
                    <a:pt x="90132" y="12491"/>
                  </a:lnTo>
                  <a:lnTo>
                    <a:pt x="104847" y="29081"/>
                  </a:lnTo>
                  <a:lnTo>
                    <a:pt x="130350" y="86653"/>
                  </a:lnTo>
                  <a:lnTo>
                    <a:pt x="135570" y="109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07489" y="3260470"/>
              <a:ext cx="119765" cy="348266"/>
            </a:xfrm>
            <a:custGeom>
              <a:avLst/>
              <a:gdLst/>
              <a:ahLst/>
              <a:cxnLst/>
              <a:rect l="0" t="0" r="0" b="0"/>
              <a:pathLst>
                <a:path w="119765" h="348266">
                  <a:moveTo>
                    <a:pt x="109236" y="234991"/>
                  </a:moveTo>
                  <a:lnTo>
                    <a:pt x="103647" y="218223"/>
                  </a:lnTo>
                  <a:lnTo>
                    <a:pt x="91544" y="203752"/>
                  </a:lnTo>
                  <a:lnTo>
                    <a:pt x="83403" y="196618"/>
                  </a:lnTo>
                  <a:lnTo>
                    <a:pt x="74467" y="193031"/>
                  </a:lnTo>
                  <a:lnTo>
                    <a:pt x="55178" y="192165"/>
                  </a:lnTo>
                  <a:lnTo>
                    <a:pt x="38027" y="198800"/>
                  </a:lnTo>
                  <a:lnTo>
                    <a:pt x="30178" y="203844"/>
                  </a:lnTo>
                  <a:lnTo>
                    <a:pt x="18337" y="218808"/>
                  </a:lnTo>
                  <a:lnTo>
                    <a:pt x="1203" y="257011"/>
                  </a:lnTo>
                  <a:lnTo>
                    <a:pt x="0" y="277533"/>
                  </a:lnTo>
                  <a:lnTo>
                    <a:pt x="8760" y="319303"/>
                  </a:lnTo>
                  <a:lnTo>
                    <a:pt x="23963" y="345240"/>
                  </a:lnTo>
                  <a:lnTo>
                    <a:pt x="30161" y="348265"/>
                  </a:lnTo>
                  <a:lnTo>
                    <a:pt x="36632" y="347941"/>
                  </a:lnTo>
                  <a:lnTo>
                    <a:pt x="50061" y="341343"/>
                  </a:lnTo>
                  <a:lnTo>
                    <a:pt x="63829" y="330611"/>
                  </a:lnTo>
                  <a:lnTo>
                    <a:pt x="79145" y="305827"/>
                  </a:lnTo>
                  <a:lnTo>
                    <a:pt x="101561" y="252551"/>
                  </a:lnTo>
                  <a:lnTo>
                    <a:pt x="111674" y="226417"/>
                  </a:lnTo>
                  <a:lnTo>
                    <a:pt x="118166" y="168393"/>
                  </a:lnTo>
                  <a:lnTo>
                    <a:pt x="119449" y="106542"/>
                  </a:lnTo>
                  <a:lnTo>
                    <a:pt x="108270" y="46587"/>
                  </a:lnTo>
                  <a:lnTo>
                    <a:pt x="95007" y="3583"/>
                  </a:lnTo>
                  <a:lnTo>
                    <a:pt x="91561" y="0"/>
                  </a:lnTo>
                  <a:lnTo>
                    <a:pt x="88094" y="1122"/>
                  </a:lnTo>
                  <a:lnTo>
                    <a:pt x="84613" y="5379"/>
                  </a:lnTo>
                  <a:lnTo>
                    <a:pt x="79026" y="53068"/>
                  </a:lnTo>
                  <a:lnTo>
                    <a:pt x="77922" y="108761"/>
                  </a:lnTo>
                  <a:lnTo>
                    <a:pt x="83294" y="159234"/>
                  </a:lnTo>
                  <a:lnTo>
                    <a:pt x="95619" y="217470"/>
                  </a:lnTo>
                  <a:lnTo>
                    <a:pt x="109319" y="262076"/>
                  </a:lnTo>
                  <a:lnTo>
                    <a:pt x="119764" y="287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82756" y="3095378"/>
              <a:ext cx="255151" cy="317856"/>
            </a:xfrm>
            <a:custGeom>
              <a:avLst/>
              <a:gdLst/>
              <a:ahLst/>
              <a:cxnLst/>
              <a:rect l="0" t="0" r="0" b="0"/>
              <a:pathLst>
                <a:path w="255151" h="317856">
                  <a:moveTo>
                    <a:pt x="65638" y="0"/>
                  </a:moveTo>
                  <a:lnTo>
                    <a:pt x="56062" y="24046"/>
                  </a:lnTo>
                  <a:lnTo>
                    <a:pt x="31823" y="65182"/>
                  </a:lnTo>
                  <a:lnTo>
                    <a:pt x="20393" y="95352"/>
                  </a:lnTo>
                  <a:lnTo>
                    <a:pt x="16758" y="98663"/>
                  </a:lnTo>
                  <a:lnTo>
                    <a:pt x="13164" y="97361"/>
                  </a:lnTo>
                  <a:lnTo>
                    <a:pt x="9598" y="92983"/>
                  </a:lnTo>
                  <a:lnTo>
                    <a:pt x="8391" y="86555"/>
                  </a:lnTo>
                  <a:lnTo>
                    <a:pt x="10169" y="70054"/>
                  </a:lnTo>
                  <a:lnTo>
                    <a:pt x="17978" y="54142"/>
                  </a:lnTo>
                  <a:lnTo>
                    <a:pt x="42056" y="24862"/>
                  </a:lnTo>
                  <a:lnTo>
                    <a:pt x="68009" y="9186"/>
                  </a:lnTo>
                  <a:lnTo>
                    <a:pt x="103515" y="2722"/>
                  </a:lnTo>
                  <a:lnTo>
                    <a:pt x="123806" y="7449"/>
                  </a:lnTo>
                  <a:lnTo>
                    <a:pt x="132492" y="11985"/>
                  </a:lnTo>
                  <a:lnTo>
                    <a:pt x="145264" y="26383"/>
                  </a:lnTo>
                  <a:lnTo>
                    <a:pt x="162994" y="69812"/>
                  </a:lnTo>
                  <a:lnTo>
                    <a:pt x="168187" y="129517"/>
                  </a:lnTo>
                  <a:lnTo>
                    <a:pt x="156062" y="188544"/>
                  </a:lnTo>
                  <a:lnTo>
                    <a:pt x="136109" y="242028"/>
                  </a:lnTo>
                  <a:lnTo>
                    <a:pt x="110623" y="278655"/>
                  </a:lnTo>
                  <a:lnTo>
                    <a:pt x="74654" y="307250"/>
                  </a:lnTo>
                  <a:lnTo>
                    <a:pt x="54437" y="317100"/>
                  </a:lnTo>
                  <a:lnTo>
                    <a:pt x="44132" y="317855"/>
                  </a:lnTo>
                  <a:lnTo>
                    <a:pt x="23325" y="312454"/>
                  </a:lnTo>
                  <a:lnTo>
                    <a:pt x="8617" y="299135"/>
                  </a:lnTo>
                  <a:lnTo>
                    <a:pt x="3057" y="290671"/>
                  </a:lnTo>
                  <a:lnTo>
                    <a:pt x="0" y="268787"/>
                  </a:lnTo>
                  <a:lnTo>
                    <a:pt x="3710" y="245803"/>
                  </a:lnTo>
                  <a:lnTo>
                    <a:pt x="18952" y="219709"/>
                  </a:lnTo>
                  <a:lnTo>
                    <a:pt x="31630" y="204493"/>
                  </a:lnTo>
                  <a:lnTo>
                    <a:pt x="51303" y="196171"/>
                  </a:lnTo>
                  <a:lnTo>
                    <a:pt x="75644" y="193642"/>
                  </a:lnTo>
                  <a:lnTo>
                    <a:pt x="137651" y="204557"/>
                  </a:lnTo>
                  <a:lnTo>
                    <a:pt x="189523" y="209382"/>
                  </a:lnTo>
                  <a:lnTo>
                    <a:pt x="227387" y="209048"/>
                  </a:lnTo>
                  <a:lnTo>
                    <a:pt x="25515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137156" y="3127397"/>
              <a:ext cx="172230" cy="270397"/>
            </a:xfrm>
            <a:custGeom>
              <a:avLst/>
              <a:gdLst/>
              <a:ahLst/>
              <a:cxnLst/>
              <a:rect l="0" t="0" r="0" b="0"/>
              <a:pathLst>
                <a:path w="172230" h="270397">
                  <a:moveTo>
                    <a:pt x="116564" y="10095"/>
                  </a:moveTo>
                  <a:lnTo>
                    <a:pt x="79086" y="1761"/>
                  </a:lnTo>
                  <a:lnTo>
                    <a:pt x="27663" y="0"/>
                  </a:lnTo>
                  <a:lnTo>
                    <a:pt x="17522" y="3365"/>
                  </a:lnTo>
                  <a:lnTo>
                    <a:pt x="3135" y="16462"/>
                  </a:lnTo>
                  <a:lnTo>
                    <a:pt x="0" y="24868"/>
                  </a:lnTo>
                  <a:lnTo>
                    <a:pt x="421" y="79414"/>
                  </a:lnTo>
                  <a:lnTo>
                    <a:pt x="4040" y="85553"/>
                  </a:lnTo>
                  <a:lnTo>
                    <a:pt x="9963" y="87307"/>
                  </a:lnTo>
                  <a:lnTo>
                    <a:pt x="50273" y="84488"/>
                  </a:lnTo>
                  <a:lnTo>
                    <a:pt x="89643" y="89589"/>
                  </a:lnTo>
                  <a:lnTo>
                    <a:pt x="125355" y="104099"/>
                  </a:lnTo>
                  <a:lnTo>
                    <a:pt x="152574" y="123216"/>
                  </a:lnTo>
                  <a:lnTo>
                    <a:pt x="169867" y="149287"/>
                  </a:lnTo>
                  <a:lnTo>
                    <a:pt x="172229" y="172174"/>
                  </a:lnTo>
                  <a:lnTo>
                    <a:pt x="164214" y="219405"/>
                  </a:lnTo>
                  <a:lnTo>
                    <a:pt x="149140" y="246288"/>
                  </a:lnTo>
                  <a:lnTo>
                    <a:pt x="133382" y="258569"/>
                  </a:lnTo>
                  <a:lnTo>
                    <a:pt x="124267" y="263482"/>
                  </a:lnTo>
                  <a:lnTo>
                    <a:pt x="83491" y="270396"/>
                  </a:lnTo>
                  <a:lnTo>
                    <a:pt x="24023" y="264591"/>
                  </a:lnTo>
                  <a:lnTo>
                    <a:pt x="11279" y="262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79938" y="3432290"/>
              <a:ext cx="589596" cy="31586"/>
            </a:xfrm>
            <a:custGeom>
              <a:avLst/>
              <a:gdLst/>
              <a:ahLst/>
              <a:cxnLst/>
              <a:rect l="0" t="0" r="0" b="0"/>
              <a:pathLst>
                <a:path w="589596" h="31586">
                  <a:moveTo>
                    <a:pt x="589595" y="31585"/>
                  </a:moveTo>
                  <a:lnTo>
                    <a:pt x="540665" y="23252"/>
                  </a:lnTo>
                  <a:lnTo>
                    <a:pt x="481534" y="21490"/>
                  </a:lnTo>
                  <a:lnTo>
                    <a:pt x="423624" y="13907"/>
                  </a:lnTo>
                  <a:lnTo>
                    <a:pt x="360192" y="14315"/>
                  </a:lnTo>
                  <a:lnTo>
                    <a:pt x="310274" y="15940"/>
                  </a:lnTo>
                  <a:lnTo>
                    <a:pt x="257269" y="12132"/>
                  </a:lnTo>
                  <a:lnTo>
                    <a:pt x="208809" y="11004"/>
                  </a:lnTo>
                  <a:lnTo>
                    <a:pt x="145621" y="10622"/>
                  </a:lnTo>
                  <a:lnTo>
                    <a:pt x="86909" y="3311"/>
                  </a:lnTo>
                  <a:lnTo>
                    <a:pt x="29559" y="6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64165" y="3527046"/>
              <a:ext cx="174304" cy="270642"/>
            </a:xfrm>
            <a:custGeom>
              <a:avLst/>
              <a:gdLst/>
              <a:ahLst/>
              <a:cxnLst/>
              <a:rect l="0" t="0" r="0" b="0"/>
              <a:pathLst>
                <a:path w="174304" h="270642">
                  <a:moveTo>
                    <a:pt x="63171" y="0"/>
                  </a:moveTo>
                  <a:lnTo>
                    <a:pt x="44043" y="52706"/>
                  </a:lnTo>
                  <a:lnTo>
                    <a:pt x="32833" y="68658"/>
                  </a:lnTo>
                  <a:lnTo>
                    <a:pt x="30078" y="70339"/>
                  </a:lnTo>
                  <a:lnTo>
                    <a:pt x="29411" y="67950"/>
                  </a:lnTo>
                  <a:lnTo>
                    <a:pt x="30136" y="62847"/>
                  </a:lnTo>
                  <a:lnTo>
                    <a:pt x="60767" y="18641"/>
                  </a:lnTo>
                  <a:lnTo>
                    <a:pt x="69757" y="12427"/>
                  </a:lnTo>
                  <a:lnTo>
                    <a:pt x="92225" y="5524"/>
                  </a:lnTo>
                  <a:lnTo>
                    <a:pt x="114689" y="8694"/>
                  </a:lnTo>
                  <a:lnTo>
                    <a:pt x="125592" y="12815"/>
                  </a:lnTo>
                  <a:lnTo>
                    <a:pt x="140827" y="26752"/>
                  </a:lnTo>
                  <a:lnTo>
                    <a:pt x="146527" y="35383"/>
                  </a:lnTo>
                  <a:lnTo>
                    <a:pt x="149741" y="54330"/>
                  </a:lnTo>
                  <a:lnTo>
                    <a:pt x="146101" y="74450"/>
                  </a:lnTo>
                  <a:lnTo>
                    <a:pt x="136684" y="95090"/>
                  </a:lnTo>
                  <a:lnTo>
                    <a:pt x="121580" y="109723"/>
                  </a:lnTo>
                  <a:lnTo>
                    <a:pt x="80092" y="136285"/>
                  </a:lnTo>
                  <a:lnTo>
                    <a:pt x="85899" y="132321"/>
                  </a:lnTo>
                  <a:lnTo>
                    <a:pt x="100179" y="132119"/>
                  </a:lnTo>
                  <a:lnTo>
                    <a:pt x="137942" y="141521"/>
                  </a:lnTo>
                  <a:lnTo>
                    <a:pt x="163184" y="156836"/>
                  </a:lnTo>
                  <a:lnTo>
                    <a:pt x="168451" y="165389"/>
                  </a:lnTo>
                  <a:lnTo>
                    <a:pt x="174303" y="187370"/>
                  </a:lnTo>
                  <a:lnTo>
                    <a:pt x="170665" y="209618"/>
                  </a:lnTo>
                  <a:lnTo>
                    <a:pt x="155463" y="238754"/>
                  </a:lnTo>
                  <a:lnTo>
                    <a:pt x="149265" y="246907"/>
                  </a:lnTo>
                  <a:lnTo>
                    <a:pt x="129901" y="259085"/>
                  </a:lnTo>
                  <a:lnTo>
                    <a:pt x="105697" y="267227"/>
                  </a:lnTo>
                  <a:lnTo>
                    <a:pt x="66933" y="270641"/>
                  </a:lnTo>
                  <a:lnTo>
                    <a:pt x="24920" y="26190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82415" y="3558632"/>
              <a:ext cx="208497" cy="184733"/>
            </a:xfrm>
            <a:custGeom>
              <a:avLst/>
              <a:gdLst/>
              <a:ahLst/>
              <a:cxnLst/>
              <a:rect l="0" t="0" r="0" b="0"/>
              <a:pathLst>
                <a:path w="208497" h="184733">
                  <a:moveTo>
                    <a:pt x="97606" y="21057"/>
                  </a:moveTo>
                  <a:lnTo>
                    <a:pt x="75249" y="21057"/>
                  </a:lnTo>
                  <a:lnTo>
                    <a:pt x="58034" y="27296"/>
                  </a:lnTo>
                  <a:lnTo>
                    <a:pt x="42583" y="39037"/>
                  </a:lnTo>
                  <a:lnTo>
                    <a:pt x="21901" y="65379"/>
                  </a:lnTo>
                  <a:lnTo>
                    <a:pt x="0" y="116104"/>
                  </a:lnTo>
                  <a:lnTo>
                    <a:pt x="185" y="153074"/>
                  </a:lnTo>
                  <a:lnTo>
                    <a:pt x="4583" y="162881"/>
                  </a:lnTo>
                  <a:lnTo>
                    <a:pt x="18827" y="176896"/>
                  </a:lnTo>
                  <a:lnTo>
                    <a:pt x="43096" y="183906"/>
                  </a:lnTo>
                  <a:lnTo>
                    <a:pt x="83404" y="184732"/>
                  </a:lnTo>
                  <a:lnTo>
                    <a:pt x="146472" y="170166"/>
                  </a:lnTo>
                  <a:lnTo>
                    <a:pt x="169627" y="159077"/>
                  </a:lnTo>
                  <a:lnTo>
                    <a:pt x="188496" y="140111"/>
                  </a:lnTo>
                  <a:lnTo>
                    <a:pt x="202343" y="116084"/>
                  </a:lnTo>
                  <a:lnTo>
                    <a:pt x="208496" y="89807"/>
                  </a:lnTo>
                  <a:lnTo>
                    <a:pt x="204992" y="65651"/>
                  </a:lnTo>
                  <a:lnTo>
                    <a:pt x="189865" y="35440"/>
                  </a:lnTo>
                  <a:lnTo>
                    <a:pt x="183678" y="27136"/>
                  </a:lnTo>
                  <a:lnTo>
                    <a:pt x="164326" y="14790"/>
                  </a:lnTo>
                  <a:lnTo>
                    <a:pt x="1291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3038545" y="2869364"/>
            <a:ext cx="2418536" cy="1131391"/>
          </a:xfrm>
          <a:custGeom>
            <a:avLst/>
            <a:gdLst/>
            <a:ahLst/>
            <a:cxnLst/>
            <a:rect l="0" t="0" r="0" b="0"/>
            <a:pathLst>
              <a:path w="2418536" h="1131391">
                <a:moveTo>
                  <a:pt x="730657" y="520812"/>
                </a:moveTo>
                <a:lnTo>
                  <a:pt x="675612" y="547175"/>
                </a:lnTo>
                <a:lnTo>
                  <a:pt x="616144" y="575121"/>
                </a:lnTo>
                <a:lnTo>
                  <a:pt x="562372" y="597388"/>
                </a:lnTo>
                <a:lnTo>
                  <a:pt x="499045" y="628544"/>
                </a:lnTo>
                <a:lnTo>
                  <a:pt x="439154" y="654278"/>
                </a:lnTo>
                <a:lnTo>
                  <a:pt x="378061" y="680645"/>
                </a:lnTo>
                <a:lnTo>
                  <a:pt x="320753" y="707918"/>
                </a:lnTo>
                <a:lnTo>
                  <a:pt x="267496" y="735961"/>
                </a:lnTo>
                <a:lnTo>
                  <a:pt x="209183" y="770127"/>
                </a:lnTo>
                <a:lnTo>
                  <a:pt x="152241" y="813433"/>
                </a:lnTo>
                <a:lnTo>
                  <a:pt x="92582" y="864615"/>
                </a:lnTo>
                <a:lnTo>
                  <a:pt x="40806" y="921499"/>
                </a:lnTo>
                <a:lnTo>
                  <a:pt x="11959" y="984119"/>
                </a:lnTo>
                <a:lnTo>
                  <a:pt x="903" y="1015667"/>
                </a:lnTo>
                <a:lnTo>
                  <a:pt x="0" y="1036715"/>
                </a:lnTo>
                <a:lnTo>
                  <a:pt x="4668" y="1057768"/>
                </a:lnTo>
                <a:lnTo>
                  <a:pt x="14541" y="1078824"/>
                </a:lnTo>
                <a:lnTo>
                  <a:pt x="38843" y="1104819"/>
                </a:lnTo>
                <a:lnTo>
                  <a:pt x="68270" y="1121750"/>
                </a:lnTo>
                <a:lnTo>
                  <a:pt x="125296" y="1129546"/>
                </a:lnTo>
                <a:lnTo>
                  <a:pt x="182834" y="1131086"/>
                </a:lnTo>
                <a:lnTo>
                  <a:pt x="239259" y="1131390"/>
                </a:lnTo>
                <a:lnTo>
                  <a:pt x="294296" y="1130280"/>
                </a:lnTo>
                <a:lnTo>
                  <a:pt x="356602" y="1116808"/>
                </a:lnTo>
                <a:lnTo>
                  <a:pt x="410411" y="1103267"/>
                </a:lnTo>
                <a:lnTo>
                  <a:pt x="466866" y="1085825"/>
                </a:lnTo>
                <a:lnTo>
                  <a:pt x="528344" y="1059958"/>
                </a:lnTo>
                <a:lnTo>
                  <a:pt x="558409" y="1044767"/>
                </a:lnTo>
                <a:lnTo>
                  <a:pt x="576893" y="1033271"/>
                </a:lnTo>
                <a:lnTo>
                  <a:pt x="634831" y="1007024"/>
                </a:lnTo>
                <a:lnTo>
                  <a:pt x="688402" y="976445"/>
                </a:lnTo>
                <a:lnTo>
                  <a:pt x="751701" y="944402"/>
                </a:lnTo>
                <a:lnTo>
                  <a:pt x="814884" y="917990"/>
                </a:lnTo>
                <a:lnTo>
                  <a:pt x="878055" y="881645"/>
                </a:lnTo>
                <a:lnTo>
                  <a:pt x="939104" y="854375"/>
                </a:lnTo>
                <a:lnTo>
                  <a:pt x="1002500" y="828051"/>
                </a:lnTo>
                <a:lnTo>
                  <a:pt x="1059910" y="805795"/>
                </a:lnTo>
                <a:lnTo>
                  <a:pt x="1119202" y="787628"/>
                </a:lnTo>
                <a:lnTo>
                  <a:pt x="1178310" y="764409"/>
                </a:lnTo>
                <a:lnTo>
                  <a:pt x="1238476" y="742562"/>
                </a:lnTo>
                <a:lnTo>
                  <a:pt x="1292661" y="728001"/>
                </a:lnTo>
                <a:lnTo>
                  <a:pt x="1354097" y="710341"/>
                </a:lnTo>
                <a:lnTo>
                  <a:pt x="1408437" y="690701"/>
                </a:lnTo>
                <a:lnTo>
                  <a:pt x="1463060" y="672696"/>
                </a:lnTo>
                <a:lnTo>
                  <a:pt x="1525279" y="654301"/>
                </a:lnTo>
                <a:lnTo>
                  <a:pt x="1582735" y="636642"/>
                </a:lnTo>
                <a:lnTo>
                  <a:pt x="1644417" y="619080"/>
                </a:lnTo>
                <a:lnTo>
                  <a:pt x="1699534" y="605040"/>
                </a:lnTo>
                <a:lnTo>
                  <a:pt x="1762267" y="586322"/>
                </a:lnTo>
                <a:lnTo>
                  <a:pt x="1815749" y="565121"/>
                </a:lnTo>
                <a:lnTo>
                  <a:pt x="1876963" y="545667"/>
                </a:lnTo>
                <a:lnTo>
                  <a:pt x="1930734" y="527869"/>
                </a:lnTo>
                <a:lnTo>
                  <a:pt x="1994062" y="506777"/>
                </a:lnTo>
                <a:lnTo>
                  <a:pt x="2051828" y="492736"/>
                </a:lnTo>
                <a:lnTo>
                  <a:pt x="2106393" y="475578"/>
                </a:lnTo>
                <a:lnTo>
                  <a:pt x="2156902" y="450005"/>
                </a:lnTo>
                <a:lnTo>
                  <a:pt x="2210770" y="429660"/>
                </a:lnTo>
                <a:lnTo>
                  <a:pt x="2267237" y="403119"/>
                </a:lnTo>
                <a:lnTo>
                  <a:pt x="2325597" y="381036"/>
                </a:lnTo>
                <a:lnTo>
                  <a:pt x="2358000" y="355291"/>
                </a:lnTo>
                <a:lnTo>
                  <a:pt x="2385760" y="319271"/>
                </a:lnTo>
                <a:lnTo>
                  <a:pt x="2411278" y="257468"/>
                </a:lnTo>
                <a:lnTo>
                  <a:pt x="2418535" y="236484"/>
                </a:lnTo>
                <a:lnTo>
                  <a:pt x="2418019" y="199350"/>
                </a:lnTo>
                <a:lnTo>
                  <a:pt x="2395800" y="142434"/>
                </a:lnTo>
                <a:lnTo>
                  <a:pt x="2380997" y="113512"/>
                </a:lnTo>
                <a:lnTo>
                  <a:pt x="2358674" y="90125"/>
                </a:lnTo>
                <a:lnTo>
                  <a:pt x="2299060" y="47116"/>
                </a:lnTo>
                <a:lnTo>
                  <a:pt x="2275854" y="34200"/>
                </a:lnTo>
                <a:lnTo>
                  <a:pt x="2216416" y="16376"/>
                </a:lnTo>
                <a:lnTo>
                  <a:pt x="2159268" y="7179"/>
                </a:lnTo>
                <a:lnTo>
                  <a:pt x="2097198" y="0"/>
                </a:lnTo>
                <a:lnTo>
                  <a:pt x="2042782" y="3944"/>
                </a:lnTo>
                <a:lnTo>
                  <a:pt x="1988143" y="5894"/>
                </a:lnTo>
                <a:lnTo>
                  <a:pt x="1925921" y="13955"/>
                </a:lnTo>
                <a:lnTo>
                  <a:pt x="1868465" y="26701"/>
                </a:lnTo>
                <a:lnTo>
                  <a:pt x="1812848" y="43616"/>
                </a:lnTo>
                <a:lnTo>
                  <a:pt x="1750091" y="57577"/>
                </a:lnTo>
                <a:lnTo>
                  <a:pt x="1692548" y="71600"/>
                </a:lnTo>
                <a:lnTo>
                  <a:pt x="1638981" y="85635"/>
                </a:lnTo>
                <a:lnTo>
                  <a:pt x="1583339" y="96552"/>
                </a:lnTo>
                <a:lnTo>
                  <a:pt x="1532877" y="104645"/>
                </a:lnTo>
                <a:lnTo>
                  <a:pt x="1475331" y="129255"/>
                </a:lnTo>
                <a:lnTo>
                  <a:pt x="1421466" y="144900"/>
                </a:lnTo>
                <a:lnTo>
                  <a:pt x="1365765" y="166491"/>
                </a:lnTo>
                <a:lnTo>
                  <a:pt x="1312821" y="186354"/>
                </a:lnTo>
                <a:lnTo>
                  <a:pt x="1262633" y="206871"/>
                </a:lnTo>
                <a:lnTo>
                  <a:pt x="1207658" y="230595"/>
                </a:lnTo>
                <a:lnTo>
                  <a:pt x="1154859" y="257811"/>
                </a:lnTo>
                <a:lnTo>
                  <a:pt x="1092322" y="292722"/>
                </a:lnTo>
                <a:lnTo>
                  <a:pt x="1033015" y="334811"/>
                </a:lnTo>
                <a:lnTo>
                  <a:pt x="978617" y="376922"/>
                </a:lnTo>
                <a:lnTo>
                  <a:pt x="921165" y="412017"/>
                </a:lnTo>
                <a:lnTo>
                  <a:pt x="859325" y="447112"/>
                </a:lnTo>
                <a:lnTo>
                  <a:pt x="802365" y="489226"/>
                </a:lnTo>
                <a:lnTo>
                  <a:pt x="744216" y="524321"/>
                </a:lnTo>
                <a:lnTo>
                  <a:pt x="688942" y="565005"/>
                </a:lnTo>
                <a:lnTo>
                  <a:pt x="627619" y="604389"/>
                </a:lnTo>
                <a:lnTo>
                  <a:pt x="572729" y="6366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2579481" y="2590010"/>
            <a:ext cx="4453556" cy="2326799"/>
            <a:chOff x="2579481" y="2590010"/>
            <a:chExt cx="4453556" cy="2326799"/>
          </a:xfrm>
        </p:grpSpPr>
        <p:sp>
          <p:nvSpPr>
            <p:cNvPr id="90" name="Freeform 89"/>
            <p:cNvSpPr/>
            <p:nvPr/>
          </p:nvSpPr>
          <p:spPr>
            <a:xfrm>
              <a:off x="2812916" y="2916458"/>
              <a:ext cx="2660077" cy="1115227"/>
            </a:xfrm>
            <a:custGeom>
              <a:avLst/>
              <a:gdLst/>
              <a:ahLst/>
              <a:cxnLst/>
              <a:rect l="0" t="0" r="0" b="0"/>
              <a:pathLst>
                <a:path w="2660077" h="1115227">
                  <a:moveTo>
                    <a:pt x="103477" y="557946"/>
                  </a:moveTo>
                  <a:lnTo>
                    <a:pt x="166905" y="575904"/>
                  </a:lnTo>
                  <a:lnTo>
                    <a:pt x="211933" y="586493"/>
                  </a:lnTo>
                  <a:lnTo>
                    <a:pt x="272134" y="597537"/>
                  </a:lnTo>
                  <a:lnTo>
                    <a:pt x="325309" y="610783"/>
                  </a:lnTo>
                  <a:lnTo>
                    <a:pt x="380873" y="624665"/>
                  </a:lnTo>
                  <a:lnTo>
                    <a:pt x="436909" y="638672"/>
                  </a:lnTo>
                  <a:lnTo>
                    <a:pt x="489918" y="652704"/>
                  </a:lnTo>
                  <a:lnTo>
                    <a:pt x="540120" y="666740"/>
                  </a:lnTo>
                  <a:lnTo>
                    <a:pt x="595097" y="688014"/>
                  </a:lnTo>
                  <a:lnTo>
                    <a:pt x="651016" y="704694"/>
                  </a:lnTo>
                  <a:lnTo>
                    <a:pt x="707123" y="724843"/>
                  </a:lnTo>
                  <a:lnTo>
                    <a:pt x="764435" y="744118"/>
                  </a:lnTo>
                  <a:lnTo>
                    <a:pt x="827749" y="766123"/>
                  </a:lnTo>
                  <a:lnTo>
                    <a:pt x="885662" y="787670"/>
                  </a:lnTo>
                  <a:lnTo>
                    <a:pt x="943332" y="807221"/>
                  </a:lnTo>
                  <a:lnTo>
                    <a:pt x="1006716" y="832400"/>
                  </a:lnTo>
                  <a:lnTo>
                    <a:pt x="1064643" y="859904"/>
                  </a:lnTo>
                  <a:lnTo>
                    <a:pt x="1119976" y="879461"/>
                  </a:lnTo>
                  <a:lnTo>
                    <a:pt x="1182346" y="903777"/>
                  </a:lnTo>
                  <a:lnTo>
                    <a:pt x="1242942" y="928889"/>
                  </a:lnTo>
                  <a:lnTo>
                    <a:pt x="1302768" y="949413"/>
                  </a:lnTo>
                  <a:lnTo>
                    <a:pt x="1363675" y="964732"/>
                  </a:lnTo>
                  <a:lnTo>
                    <a:pt x="1412476" y="975483"/>
                  </a:lnTo>
                  <a:lnTo>
                    <a:pt x="1468361" y="989596"/>
                  </a:lnTo>
                  <a:lnTo>
                    <a:pt x="1519131" y="1003649"/>
                  </a:lnTo>
                  <a:lnTo>
                    <a:pt x="1582625" y="1017689"/>
                  </a:lnTo>
                  <a:lnTo>
                    <a:pt x="1632938" y="1028219"/>
                  </a:lnTo>
                  <a:lnTo>
                    <a:pt x="1695572" y="1042256"/>
                  </a:lnTo>
                  <a:lnTo>
                    <a:pt x="1758334" y="1050706"/>
                  </a:lnTo>
                  <a:lnTo>
                    <a:pt x="1821604" y="1063964"/>
                  </a:lnTo>
                  <a:lnTo>
                    <a:pt x="1876166" y="1071891"/>
                  </a:lnTo>
                  <a:lnTo>
                    <a:pt x="1932004" y="1081862"/>
                  </a:lnTo>
                  <a:lnTo>
                    <a:pt x="1988094" y="1095097"/>
                  </a:lnTo>
                  <a:lnTo>
                    <a:pt x="2044234" y="1103387"/>
                  </a:lnTo>
                  <a:lnTo>
                    <a:pt x="2100383" y="1112260"/>
                  </a:lnTo>
                  <a:lnTo>
                    <a:pt x="2159654" y="1115226"/>
                  </a:lnTo>
                  <a:lnTo>
                    <a:pt x="2221751" y="1110223"/>
                  </a:lnTo>
                  <a:lnTo>
                    <a:pt x="2285144" y="1105205"/>
                  </a:lnTo>
                  <a:lnTo>
                    <a:pt x="2344959" y="1090898"/>
                  </a:lnTo>
                  <a:lnTo>
                    <a:pt x="2402418" y="1077254"/>
                  </a:lnTo>
                  <a:lnTo>
                    <a:pt x="2460965" y="1059791"/>
                  </a:lnTo>
                  <a:lnTo>
                    <a:pt x="2522719" y="1042255"/>
                  </a:lnTo>
                  <a:lnTo>
                    <a:pt x="2543891" y="1034067"/>
                  </a:lnTo>
                  <a:lnTo>
                    <a:pt x="2606731" y="989340"/>
                  </a:lnTo>
                  <a:lnTo>
                    <a:pt x="2636836" y="955895"/>
                  </a:lnTo>
                  <a:lnTo>
                    <a:pt x="2652656" y="925811"/>
                  </a:lnTo>
                  <a:lnTo>
                    <a:pt x="2660076" y="875799"/>
                  </a:lnTo>
                  <a:lnTo>
                    <a:pt x="2659022" y="835918"/>
                  </a:lnTo>
                  <a:lnTo>
                    <a:pt x="2638890" y="790408"/>
                  </a:lnTo>
                  <a:lnTo>
                    <a:pt x="2604323" y="738210"/>
                  </a:lnTo>
                  <a:lnTo>
                    <a:pt x="2545656" y="684491"/>
                  </a:lnTo>
                  <a:lnTo>
                    <a:pt x="2493389" y="646172"/>
                  </a:lnTo>
                  <a:lnTo>
                    <a:pt x="2432463" y="613772"/>
                  </a:lnTo>
                  <a:lnTo>
                    <a:pt x="2377921" y="592291"/>
                  </a:lnTo>
                  <a:lnTo>
                    <a:pt x="2314487" y="562468"/>
                  </a:lnTo>
                  <a:lnTo>
                    <a:pt x="2256233" y="544041"/>
                  </a:lnTo>
                  <a:lnTo>
                    <a:pt x="2199299" y="518044"/>
                  </a:lnTo>
                  <a:lnTo>
                    <a:pt x="2137686" y="497406"/>
                  </a:lnTo>
                  <a:lnTo>
                    <a:pt x="2074215" y="471710"/>
                  </a:lnTo>
                  <a:lnTo>
                    <a:pt x="2022164" y="455297"/>
                  </a:lnTo>
                  <a:lnTo>
                    <a:pt x="1966822" y="433858"/>
                  </a:lnTo>
                  <a:lnTo>
                    <a:pt x="1904041" y="407117"/>
                  </a:lnTo>
                  <a:lnTo>
                    <a:pt x="1850552" y="387079"/>
                  </a:lnTo>
                  <a:lnTo>
                    <a:pt x="1788167" y="361313"/>
                  </a:lnTo>
                  <a:lnTo>
                    <a:pt x="1726501" y="334942"/>
                  </a:lnTo>
                  <a:lnTo>
                    <a:pt x="1669319" y="307668"/>
                  </a:lnTo>
                  <a:lnTo>
                    <a:pt x="1615498" y="286110"/>
                  </a:lnTo>
                  <a:lnTo>
                    <a:pt x="1552571" y="259321"/>
                  </a:lnTo>
                  <a:lnTo>
                    <a:pt x="1493867" y="234620"/>
                  </a:lnTo>
                  <a:lnTo>
                    <a:pt x="1431622" y="212539"/>
                  </a:lnTo>
                  <a:lnTo>
                    <a:pt x="1380356" y="192521"/>
                  </a:lnTo>
                  <a:lnTo>
                    <a:pt x="1328121" y="171771"/>
                  </a:lnTo>
                  <a:lnTo>
                    <a:pt x="1267644" y="152205"/>
                  </a:lnTo>
                  <a:lnTo>
                    <a:pt x="1204175" y="127886"/>
                  </a:lnTo>
                  <a:lnTo>
                    <a:pt x="1143434" y="105894"/>
                  </a:lnTo>
                  <a:lnTo>
                    <a:pt x="1081363" y="87762"/>
                  </a:lnTo>
                  <a:lnTo>
                    <a:pt x="1020940" y="70533"/>
                  </a:lnTo>
                  <a:lnTo>
                    <a:pt x="971543" y="54779"/>
                  </a:lnTo>
                  <a:lnTo>
                    <a:pt x="918693" y="42701"/>
                  </a:lnTo>
                  <a:lnTo>
                    <a:pt x="870278" y="31714"/>
                  </a:lnTo>
                  <a:lnTo>
                    <a:pt x="818888" y="21050"/>
                  </a:lnTo>
                  <a:lnTo>
                    <a:pt x="766616" y="13600"/>
                  </a:lnTo>
                  <a:lnTo>
                    <a:pt x="717203" y="8274"/>
                  </a:lnTo>
                  <a:lnTo>
                    <a:pt x="669807" y="2406"/>
                  </a:lnTo>
                  <a:lnTo>
                    <a:pt x="618719" y="668"/>
                  </a:lnTo>
                  <a:lnTo>
                    <a:pt x="566538" y="152"/>
                  </a:lnTo>
                  <a:lnTo>
                    <a:pt x="514032" y="0"/>
                  </a:lnTo>
                  <a:lnTo>
                    <a:pt x="464549" y="3074"/>
                  </a:lnTo>
                  <a:lnTo>
                    <a:pt x="417132" y="8274"/>
                  </a:lnTo>
                  <a:lnTo>
                    <a:pt x="359886" y="15621"/>
                  </a:lnTo>
                  <a:lnTo>
                    <a:pt x="305208" y="28337"/>
                  </a:lnTo>
                  <a:lnTo>
                    <a:pt x="242415" y="45233"/>
                  </a:lnTo>
                  <a:lnTo>
                    <a:pt x="184604" y="65165"/>
                  </a:lnTo>
                  <a:lnTo>
                    <a:pt x="123723" y="102200"/>
                  </a:lnTo>
                  <a:lnTo>
                    <a:pt x="74905" y="139990"/>
                  </a:lnTo>
                  <a:lnTo>
                    <a:pt x="22935" y="201627"/>
                  </a:lnTo>
                  <a:lnTo>
                    <a:pt x="7343" y="237640"/>
                  </a:lnTo>
                  <a:lnTo>
                    <a:pt x="0" y="292901"/>
                  </a:lnTo>
                  <a:lnTo>
                    <a:pt x="1669" y="352690"/>
                  </a:lnTo>
                  <a:lnTo>
                    <a:pt x="17368" y="409860"/>
                  </a:lnTo>
                  <a:lnTo>
                    <a:pt x="41321" y="449406"/>
                  </a:lnTo>
                  <a:lnTo>
                    <a:pt x="82509" y="505942"/>
                  </a:lnTo>
                  <a:lnTo>
                    <a:pt x="131559" y="564386"/>
                  </a:lnTo>
                  <a:lnTo>
                    <a:pt x="187705" y="610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579481" y="2947979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9576" y="24046"/>
                  </a:lnTo>
                  <a:lnTo>
                    <a:pt x="38921" y="76210"/>
                  </a:lnTo>
                  <a:lnTo>
                    <a:pt x="65105" y="135583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56690" y="2832165"/>
              <a:ext cx="188911" cy="200043"/>
            </a:xfrm>
            <a:custGeom>
              <a:avLst/>
              <a:gdLst/>
              <a:ahLst/>
              <a:cxnLst/>
              <a:rect l="0" t="0" r="0" b="0"/>
              <a:pathLst>
                <a:path w="188911" h="200043">
                  <a:moveTo>
                    <a:pt x="122833" y="0"/>
                  </a:moveTo>
                  <a:lnTo>
                    <a:pt x="69805" y="14655"/>
                  </a:lnTo>
                  <a:lnTo>
                    <a:pt x="21935" y="29368"/>
                  </a:lnTo>
                  <a:lnTo>
                    <a:pt x="3510" y="40739"/>
                  </a:lnTo>
                  <a:lnTo>
                    <a:pt x="0" y="47046"/>
                  </a:lnTo>
                  <a:lnTo>
                    <a:pt x="0" y="53591"/>
                  </a:lnTo>
                  <a:lnTo>
                    <a:pt x="15670" y="95098"/>
                  </a:lnTo>
                  <a:lnTo>
                    <a:pt x="26852" y="110897"/>
                  </a:lnTo>
                  <a:lnTo>
                    <a:pt x="33109" y="113706"/>
                  </a:lnTo>
                  <a:lnTo>
                    <a:pt x="39621" y="113238"/>
                  </a:lnTo>
                  <a:lnTo>
                    <a:pt x="102452" y="76442"/>
                  </a:lnTo>
                  <a:lnTo>
                    <a:pt x="126253" y="72189"/>
                  </a:lnTo>
                  <a:lnTo>
                    <a:pt x="150089" y="75368"/>
                  </a:lnTo>
                  <a:lnTo>
                    <a:pt x="168482" y="84580"/>
                  </a:lnTo>
                  <a:lnTo>
                    <a:pt x="181336" y="99593"/>
                  </a:lnTo>
                  <a:lnTo>
                    <a:pt x="186401" y="108509"/>
                  </a:lnTo>
                  <a:lnTo>
                    <a:pt x="188910" y="130895"/>
                  </a:lnTo>
                  <a:lnTo>
                    <a:pt x="184956" y="154102"/>
                  </a:lnTo>
                  <a:lnTo>
                    <a:pt x="175400" y="172215"/>
                  </a:lnTo>
                  <a:lnTo>
                    <a:pt x="160234" y="184945"/>
                  </a:lnTo>
                  <a:lnTo>
                    <a:pt x="138204" y="195569"/>
                  </a:lnTo>
                  <a:lnTo>
                    <a:pt x="12283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58508" y="2768994"/>
              <a:ext cx="211761" cy="153385"/>
            </a:xfrm>
            <a:custGeom>
              <a:avLst/>
              <a:gdLst/>
              <a:ahLst/>
              <a:cxnLst/>
              <a:rect l="0" t="0" r="0" b="0"/>
              <a:pathLst>
                <a:path w="211761" h="153385">
                  <a:moveTo>
                    <a:pt x="89471" y="0"/>
                  </a:moveTo>
                  <a:lnTo>
                    <a:pt x="41595" y="45782"/>
                  </a:lnTo>
                  <a:lnTo>
                    <a:pt x="29588" y="63631"/>
                  </a:lnTo>
                  <a:lnTo>
                    <a:pt x="12554" y="79364"/>
                  </a:lnTo>
                  <a:lnTo>
                    <a:pt x="2643" y="100394"/>
                  </a:lnTo>
                  <a:lnTo>
                    <a:pt x="0" y="112553"/>
                  </a:lnTo>
                  <a:lnTo>
                    <a:pt x="1748" y="122998"/>
                  </a:lnTo>
                  <a:lnTo>
                    <a:pt x="13048" y="140844"/>
                  </a:lnTo>
                  <a:lnTo>
                    <a:pt x="32888" y="150335"/>
                  </a:lnTo>
                  <a:lnTo>
                    <a:pt x="56134" y="153384"/>
                  </a:lnTo>
                  <a:lnTo>
                    <a:pt x="78164" y="150839"/>
                  </a:lnTo>
                  <a:lnTo>
                    <a:pt x="110297" y="137240"/>
                  </a:lnTo>
                  <a:lnTo>
                    <a:pt x="161046" y="104872"/>
                  </a:lnTo>
                  <a:lnTo>
                    <a:pt x="186793" y="89894"/>
                  </a:lnTo>
                  <a:lnTo>
                    <a:pt x="202135" y="71539"/>
                  </a:lnTo>
                  <a:lnTo>
                    <a:pt x="209734" y="48563"/>
                  </a:lnTo>
                  <a:lnTo>
                    <a:pt x="211760" y="35885"/>
                  </a:lnTo>
                  <a:lnTo>
                    <a:pt x="209602" y="26263"/>
                  </a:lnTo>
                  <a:lnTo>
                    <a:pt x="204653" y="18679"/>
                  </a:lnTo>
                  <a:lnTo>
                    <a:pt x="197844" y="12453"/>
                  </a:lnTo>
                  <a:lnTo>
                    <a:pt x="177801" y="5535"/>
                  </a:lnTo>
                  <a:lnTo>
                    <a:pt x="1421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37865" y="2611067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3120" y="42692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032319" y="2590010"/>
              <a:ext cx="203325" cy="242156"/>
            </a:xfrm>
            <a:custGeom>
              <a:avLst/>
              <a:gdLst/>
              <a:ahLst/>
              <a:cxnLst/>
              <a:rect l="0" t="0" r="0" b="0"/>
              <a:pathLst>
                <a:path w="203325" h="242156">
                  <a:moveTo>
                    <a:pt x="105587" y="0"/>
                  </a:moveTo>
                  <a:lnTo>
                    <a:pt x="83231" y="0"/>
                  </a:lnTo>
                  <a:lnTo>
                    <a:pt x="66015" y="6239"/>
                  </a:lnTo>
                  <a:lnTo>
                    <a:pt x="5424" y="40433"/>
                  </a:lnTo>
                  <a:lnTo>
                    <a:pt x="1377" y="48012"/>
                  </a:lnTo>
                  <a:lnTo>
                    <a:pt x="0" y="65793"/>
                  </a:lnTo>
                  <a:lnTo>
                    <a:pt x="14930" y="126572"/>
                  </a:lnTo>
                  <a:lnTo>
                    <a:pt x="20583" y="132345"/>
                  </a:lnTo>
                  <a:lnTo>
                    <a:pt x="27861" y="135023"/>
                  </a:lnTo>
                  <a:lnTo>
                    <a:pt x="36222" y="135639"/>
                  </a:lnTo>
                  <a:lnTo>
                    <a:pt x="51752" y="130084"/>
                  </a:lnTo>
                  <a:lnTo>
                    <a:pt x="106407" y="105613"/>
                  </a:lnTo>
                  <a:lnTo>
                    <a:pt x="127009" y="100752"/>
                  </a:lnTo>
                  <a:lnTo>
                    <a:pt x="147864" y="102490"/>
                  </a:lnTo>
                  <a:lnTo>
                    <a:pt x="165711" y="110282"/>
                  </a:lnTo>
                  <a:lnTo>
                    <a:pt x="173746" y="115635"/>
                  </a:lnTo>
                  <a:lnTo>
                    <a:pt x="185793" y="130942"/>
                  </a:lnTo>
                  <a:lnTo>
                    <a:pt x="203059" y="169364"/>
                  </a:lnTo>
                  <a:lnTo>
                    <a:pt x="203324" y="178420"/>
                  </a:lnTo>
                  <a:lnTo>
                    <a:pt x="197379" y="194721"/>
                  </a:lnTo>
                  <a:lnTo>
                    <a:pt x="175289" y="217052"/>
                  </a:lnTo>
                  <a:lnTo>
                    <a:pt x="153333" y="225149"/>
                  </a:lnTo>
                  <a:lnTo>
                    <a:pt x="124024" y="232827"/>
                  </a:lnTo>
                  <a:lnTo>
                    <a:pt x="10558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08637" y="2590010"/>
              <a:ext cx="205544" cy="202932"/>
            </a:xfrm>
            <a:custGeom>
              <a:avLst/>
              <a:gdLst/>
              <a:ahLst/>
              <a:cxnLst/>
              <a:rect l="0" t="0" r="0" b="0"/>
              <a:pathLst>
                <a:path w="205544" h="202932">
                  <a:moveTo>
                    <a:pt x="103010" y="21057"/>
                  </a:moveTo>
                  <a:lnTo>
                    <a:pt x="80654" y="21057"/>
                  </a:lnTo>
                  <a:lnTo>
                    <a:pt x="63438" y="27296"/>
                  </a:lnTo>
                  <a:lnTo>
                    <a:pt x="33322" y="50365"/>
                  </a:lnTo>
                  <a:lnTo>
                    <a:pt x="17501" y="81733"/>
                  </a:lnTo>
                  <a:lnTo>
                    <a:pt x="1138" y="139661"/>
                  </a:lnTo>
                  <a:lnTo>
                    <a:pt x="0" y="152769"/>
                  </a:lnTo>
                  <a:lnTo>
                    <a:pt x="4976" y="173572"/>
                  </a:lnTo>
                  <a:lnTo>
                    <a:pt x="9578" y="182395"/>
                  </a:lnTo>
                  <a:lnTo>
                    <a:pt x="24050" y="195318"/>
                  </a:lnTo>
                  <a:lnTo>
                    <a:pt x="32823" y="200402"/>
                  </a:lnTo>
                  <a:lnTo>
                    <a:pt x="55048" y="202931"/>
                  </a:lnTo>
                  <a:lnTo>
                    <a:pt x="101855" y="195023"/>
                  </a:lnTo>
                  <a:lnTo>
                    <a:pt x="134254" y="179967"/>
                  </a:lnTo>
                  <a:lnTo>
                    <a:pt x="183082" y="131093"/>
                  </a:lnTo>
                  <a:lnTo>
                    <a:pt x="199005" y="103573"/>
                  </a:lnTo>
                  <a:lnTo>
                    <a:pt x="205543" y="67603"/>
                  </a:lnTo>
                  <a:lnTo>
                    <a:pt x="200833" y="47203"/>
                  </a:lnTo>
                  <a:lnTo>
                    <a:pt x="189771" y="30338"/>
                  </a:lnTo>
                  <a:lnTo>
                    <a:pt x="173156" y="15043"/>
                  </a:lnTo>
                  <a:lnTo>
                    <a:pt x="147834" y="6686"/>
                  </a:lnTo>
                  <a:lnTo>
                    <a:pt x="1030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38114" y="4011357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0" y="0"/>
                  </a:moveTo>
                  <a:lnTo>
                    <a:pt x="9576" y="24047"/>
                  </a:lnTo>
                  <a:lnTo>
                    <a:pt x="46156" y="83446"/>
                  </a:lnTo>
                  <a:lnTo>
                    <a:pt x="86378" y="145678"/>
                  </a:lnTo>
                  <a:lnTo>
                    <a:pt x="122581" y="193576"/>
                  </a:lnTo>
                  <a:lnTo>
                    <a:pt x="136871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53886" y="3948186"/>
              <a:ext cx="410612" cy="726468"/>
            </a:xfrm>
            <a:custGeom>
              <a:avLst/>
              <a:gdLst/>
              <a:ahLst/>
              <a:cxnLst/>
              <a:rect l="0" t="0" r="0" b="0"/>
              <a:pathLst>
                <a:path w="410612" h="726468">
                  <a:moveTo>
                    <a:pt x="410611" y="0"/>
                  </a:moveTo>
                  <a:lnTo>
                    <a:pt x="384247" y="56215"/>
                  </a:lnTo>
                  <a:lnTo>
                    <a:pt x="350713" y="117988"/>
                  </a:lnTo>
                  <a:lnTo>
                    <a:pt x="316761" y="172829"/>
                  </a:lnTo>
                  <a:lnTo>
                    <a:pt x="286743" y="230817"/>
                  </a:lnTo>
                  <a:lnTo>
                    <a:pt x="252547" y="284163"/>
                  </a:lnTo>
                  <a:lnTo>
                    <a:pt x="217571" y="344134"/>
                  </a:lnTo>
                  <a:lnTo>
                    <a:pt x="182491" y="399648"/>
                  </a:lnTo>
                  <a:lnTo>
                    <a:pt x="144279" y="461001"/>
                  </a:lnTo>
                  <a:lnTo>
                    <a:pt x="102751" y="522836"/>
                  </a:lnTo>
                  <a:lnTo>
                    <a:pt x="72398" y="578595"/>
                  </a:lnTo>
                  <a:lnTo>
                    <a:pt x="44600" y="631648"/>
                  </a:lnTo>
                  <a:lnTo>
                    <a:pt x="17658" y="690410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21054" y="4273992"/>
              <a:ext cx="244342" cy="305905"/>
            </a:xfrm>
            <a:custGeom>
              <a:avLst/>
              <a:gdLst/>
              <a:ahLst/>
              <a:cxnLst/>
              <a:rect l="0" t="0" r="0" b="0"/>
              <a:pathLst>
                <a:path w="244342" h="305905">
                  <a:moveTo>
                    <a:pt x="17101" y="116391"/>
                  </a:moveTo>
                  <a:lnTo>
                    <a:pt x="28280" y="133159"/>
                  </a:lnTo>
                  <a:lnTo>
                    <a:pt x="46246" y="144511"/>
                  </a:lnTo>
                  <a:lnTo>
                    <a:pt x="69829" y="152285"/>
                  </a:lnTo>
                  <a:lnTo>
                    <a:pt x="123096" y="157277"/>
                  </a:lnTo>
                  <a:lnTo>
                    <a:pt x="161591" y="155022"/>
                  </a:lnTo>
                  <a:lnTo>
                    <a:pt x="195224" y="143825"/>
                  </a:lnTo>
                  <a:lnTo>
                    <a:pt x="232440" y="119081"/>
                  </a:lnTo>
                  <a:lnTo>
                    <a:pt x="241489" y="99259"/>
                  </a:lnTo>
                  <a:lnTo>
                    <a:pt x="244341" y="76021"/>
                  </a:lnTo>
                  <a:lnTo>
                    <a:pt x="241708" y="53996"/>
                  </a:lnTo>
                  <a:lnTo>
                    <a:pt x="233520" y="35627"/>
                  </a:lnTo>
                  <a:lnTo>
                    <a:pt x="220912" y="19665"/>
                  </a:lnTo>
                  <a:lnTo>
                    <a:pt x="203610" y="4771"/>
                  </a:lnTo>
                  <a:lnTo>
                    <a:pt x="194083" y="1034"/>
                  </a:lnTo>
                  <a:lnTo>
                    <a:pt x="174139" y="0"/>
                  </a:lnTo>
                  <a:lnTo>
                    <a:pt x="113935" y="11954"/>
                  </a:lnTo>
                  <a:lnTo>
                    <a:pt x="92894" y="19672"/>
                  </a:lnTo>
                  <a:lnTo>
                    <a:pt x="38486" y="64045"/>
                  </a:lnTo>
                  <a:lnTo>
                    <a:pt x="10147" y="97472"/>
                  </a:lnTo>
                  <a:lnTo>
                    <a:pt x="2312" y="120461"/>
                  </a:lnTo>
                  <a:lnTo>
                    <a:pt x="0" y="146276"/>
                  </a:lnTo>
                  <a:lnTo>
                    <a:pt x="11066" y="209306"/>
                  </a:lnTo>
                  <a:lnTo>
                    <a:pt x="32720" y="251728"/>
                  </a:lnTo>
                  <a:lnTo>
                    <a:pt x="45880" y="268568"/>
                  </a:lnTo>
                  <a:lnTo>
                    <a:pt x="72032" y="285613"/>
                  </a:lnTo>
                  <a:lnTo>
                    <a:pt x="127951" y="300683"/>
                  </a:lnTo>
                  <a:lnTo>
                    <a:pt x="182150" y="304873"/>
                  </a:lnTo>
                  <a:lnTo>
                    <a:pt x="217143" y="305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61942" y="4318879"/>
              <a:ext cx="300656" cy="310950"/>
            </a:xfrm>
            <a:custGeom>
              <a:avLst/>
              <a:gdLst/>
              <a:ahLst/>
              <a:cxnLst/>
              <a:rect l="0" t="0" r="0" b="0"/>
              <a:pathLst>
                <a:path w="300656" h="310950">
                  <a:moveTo>
                    <a:pt x="192110" y="8333"/>
                  </a:moveTo>
                  <a:lnTo>
                    <a:pt x="154631" y="0"/>
                  </a:lnTo>
                  <a:lnTo>
                    <a:pt x="119784" y="1575"/>
                  </a:lnTo>
                  <a:lnTo>
                    <a:pt x="58713" y="17019"/>
                  </a:lnTo>
                  <a:lnTo>
                    <a:pt x="35726" y="28181"/>
                  </a:lnTo>
                  <a:lnTo>
                    <a:pt x="20050" y="44061"/>
                  </a:lnTo>
                  <a:lnTo>
                    <a:pt x="455" y="82851"/>
                  </a:lnTo>
                  <a:lnTo>
                    <a:pt x="0" y="93107"/>
                  </a:lnTo>
                  <a:lnTo>
                    <a:pt x="5732" y="113860"/>
                  </a:lnTo>
                  <a:lnTo>
                    <a:pt x="12876" y="120799"/>
                  </a:lnTo>
                  <a:lnTo>
                    <a:pt x="33291" y="128508"/>
                  </a:lnTo>
                  <a:lnTo>
                    <a:pt x="84526" y="133457"/>
                  </a:lnTo>
                  <a:lnTo>
                    <a:pt x="139706" y="137554"/>
                  </a:lnTo>
                  <a:lnTo>
                    <a:pt x="195667" y="149282"/>
                  </a:lnTo>
                  <a:lnTo>
                    <a:pt x="242205" y="164033"/>
                  </a:lnTo>
                  <a:lnTo>
                    <a:pt x="282559" y="194967"/>
                  </a:lnTo>
                  <a:lnTo>
                    <a:pt x="298588" y="221170"/>
                  </a:lnTo>
                  <a:lnTo>
                    <a:pt x="300655" y="240968"/>
                  </a:lnTo>
                  <a:lnTo>
                    <a:pt x="296504" y="260295"/>
                  </a:lnTo>
                  <a:lnTo>
                    <a:pt x="286860" y="276684"/>
                  </a:lnTo>
                  <a:lnTo>
                    <a:pt x="268536" y="288647"/>
                  </a:lnTo>
                  <a:lnTo>
                    <a:pt x="211186" y="308459"/>
                  </a:lnTo>
                  <a:lnTo>
                    <a:pt x="167217" y="310949"/>
                  </a:lnTo>
                  <a:lnTo>
                    <a:pt x="116613" y="305022"/>
                  </a:lnTo>
                  <a:lnTo>
                    <a:pt x="61903" y="303504"/>
                  </a:lnTo>
                  <a:lnTo>
                    <a:pt x="13125" y="303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85513" y="4812197"/>
              <a:ext cx="747524" cy="104612"/>
            </a:xfrm>
            <a:custGeom>
              <a:avLst/>
              <a:gdLst/>
              <a:ahLst/>
              <a:cxnLst/>
              <a:rect l="0" t="0" r="0" b="0"/>
              <a:pathLst>
                <a:path w="747524" h="104612">
                  <a:moveTo>
                    <a:pt x="747523" y="104611"/>
                  </a:moveTo>
                  <a:lnTo>
                    <a:pt x="693378" y="84825"/>
                  </a:lnTo>
                  <a:lnTo>
                    <a:pt x="631728" y="66174"/>
                  </a:lnTo>
                  <a:lnTo>
                    <a:pt x="578378" y="52001"/>
                  </a:lnTo>
                  <a:lnTo>
                    <a:pt x="522779" y="37937"/>
                  </a:lnTo>
                  <a:lnTo>
                    <a:pt x="475172" y="27404"/>
                  </a:lnTo>
                  <a:lnTo>
                    <a:pt x="418432" y="16874"/>
                  </a:lnTo>
                  <a:lnTo>
                    <a:pt x="357166" y="11935"/>
                  </a:lnTo>
                  <a:lnTo>
                    <a:pt x="294560" y="10471"/>
                  </a:lnTo>
                  <a:lnTo>
                    <a:pt x="249458" y="7009"/>
                  </a:lnTo>
                  <a:lnTo>
                    <a:pt x="202117" y="2741"/>
                  </a:lnTo>
                  <a:lnTo>
                    <a:pt x="153781" y="844"/>
                  </a:lnTo>
                  <a:lnTo>
                    <a:pt x="108121" y="0"/>
                  </a:lnTo>
                  <a:lnTo>
                    <a:pt x="49194" y="2645"/>
                  </a:lnTo>
                  <a:lnTo>
                    <a:pt x="0" y="9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68497" y="263212"/>
            <a:ext cx="4716768" cy="407552"/>
            <a:chOff x="368497" y="263212"/>
            <a:chExt cx="4716768" cy="407552"/>
          </a:xfrm>
        </p:grpSpPr>
        <p:sp>
          <p:nvSpPr>
            <p:cNvPr id="2" name="Freeform 1"/>
            <p:cNvSpPr/>
            <p:nvPr/>
          </p:nvSpPr>
          <p:spPr>
            <a:xfrm>
              <a:off x="368497" y="263212"/>
              <a:ext cx="594147" cy="392385"/>
            </a:xfrm>
            <a:custGeom>
              <a:avLst/>
              <a:gdLst/>
              <a:ahLst/>
              <a:cxnLst/>
              <a:rect l="0" t="0" r="0" b="0"/>
              <a:pathLst>
                <a:path w="594147" h="392385">
                  <a:moveTo>
                    <a:pt x="0" y="31585"/>
                  </a:moveTo>
                  <a:lnTo>
                    <a:pt x="0" y="88849"/>
                  </a:lnTo>
                  <a:lnTo>
                    <a:pt x="5589" y="149742"/>
                  </a:lnTo>
                  <a:lnTo>
                    <a:pt x="20243" y="198266"/>
                  </a:lnTo>
                  <a:lnTo>
                    <a:pt x="38920" y="258659"/>
                  </a:lnTo>
                  <a:lnTo>
                    <a:pt x="63927" y="315649"/>
                  </a:lnTo>
                  <a:lnTo>
                    <a:pt x="87571" y="354788"/>
                  </a:lnTo>
                  <a:lnTo>
                    <a:pt x="107941" y="375273"/>
                  </a:lnTo>
                  <a:lnTo>
                    <a:pt x="132592" y="388276"/>
                  </a:lnTo>
                  <a:lnTo>
                    <a:pt x="156026" y="391716"/>
                  </a:lnTo>
                  <a:lnTo>
                    <a:pt x="199666" y="384392"/>
                  </a:lnTo>
                  <a:lnTo>
                    <a:pt x="225926" y="369437"/>
                  </a:lnTo>
                  <a:lnTo>
                    <a:pt x="248525" y="344599"/>
                  </a:lnTo>
                  <a:lnTo>
                    <a:pt x="276577" y="284020"/>
                  </a:lnTo>
                  <a:lnTo>
                    <a:pt x="281481" y="280594"/>
                  </a:lnTo>
                  <a:lnTo>
                    <a:pt x="287090" y="281819"/>
                  </a:lnTo>
                  <a:lnTo>
                    <a:pt x="293169" y="286145"/>
                  </a:lnTo>
                  <a:lnTo>
                    <a:pt x="341701" y="349314"/>
                  </a:lnTo>
                  <a:lnTo>
                    <a:pt x="371086" y="370352"/>
                  </a:lnTo>
                  <a:lnTo>
                    <a:pt x="430392" y="392384"/>
                  </a:lnTo>
                  <a:lnTo>
                    <a:pt x="474054" y="392212"/>
                  </a:lnTo>
                  <a:lnTo>
                    <a:pt x="497690" y="384497"/>
                  </a:lnTo>
                  <a:lnTo>
                    <a:pt x="515993" y="372099"/>
                  </a:lnTo>
                  <a:lnTo>
                    <a:pt x="554051" y="331060"/>
                  </a:lnTo>
                  <a:lnTo>
                    <a:pt x="569835" y="298003"/>
                  </a:lnTo>
                  <a:lnTo>
                    <a:pt x="585649" y="237676"/>
                  </a:lnTo>
                  <a:lnTo>
                    <a:pt x="594146" y="194945"/>
                  </a:lnTo>
                  <a:lnTo>
                    <a:pt x="587722" y="142233"/>
                  </a:lnTo>
                  <a:lnTo>
                    <a:pt x="575188" y="81778"/>
                  </a:lnTo>
                  <a:lnTo>
                    <a:pt x="553041" y="34351"/>
                  </a:lnTo>
                  <a:lnTo>
                    <a:pt x="5264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5727" y="484310"/>
              <a:ext cx="90294" cy="160291"/>
            </a:xfrm>
            <a:custGeom>
              <a:avLst/>
              <a:gdLst/>
              <a:ahLst/>
              <a:cxnLst/>
              <a:rect l="0" t="0" r="0" b="0"/>
              <a:pathLst>
                <a:path w="90294" h="160291">
                  <a:moveTo>
                    <a:pt x="6065" y="42114"/>
                  </a:moveTo>
                  <a:lnTo>
                    <a:pt x="0" y="74566"/>
                  </a:lnTo>
                  <a:lnTo>
                    <a:pt x="13784" y="136947"/>
                  </a:lnTo>
                  <a:lnTo>
                    <a:pt x="20414" y="157962"/>
                  </a:lnTo>
                  <a:lnTo>
                    <a:pt x="22650" y="160290"/>
                  </a:lnTo>
                  <a:lnTo>
                    <a:pt x="24141" y="157163"/>
                  </a:lnTo>
                  <a:lnTo>
                    <a:pt x="24627" y="142380"/>
                  </a:lnTo>
                  <a:lnTo>
                    <a:pt x="11387" y="83788"/>
                  </a:lnTo>
                  <a:lnTo>
                    <a:pt x="13500" y="62976"/>
                  </a:lnTo>
                  <a:lnTo>
                    <a:pt x="21458" y="45147"/>
                  </a:lnTo>
                  <a:lnTo>
                    <a:pt x="26856" y="37117"/>
                  </a:lnTo>
                  <a:lnTo>
                    <a:pt x="42212" y="25075"/>
                  </a:lnTo>
                  <a:lnTo>
                    <a:pt x="90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0248" y="536953"/>
              <a:ext cx="15089" cy="126343"/>
            </a:xfrm>
            <a:custGeom>
              <a:avLst/>
              <a:gdLst/>
              <a:ahLst/>
              <a:cxnLst/>
              <a:rect l="0" t="0" r="0" b="0"/>
              <a:pathLst>
                <a:path w="15089" h="126343">
                  <a:moveTo>
                    <a:pt x="10529" y="0"/>
                  </a:moveTo>
                  <a:lnTo>
                    <a:pt x="4463" y="33622"/>
                  </a:lnTo>
                  <a:lnTo>
                    <a:pt x="15088" y="93407"/>
                  </a:lnTo>
                  <a:lnTo>
                    <a:pt x="14738" y="102046"/>
                  </a:lnTo>
                  <a:lnTo>
                    <a:pt x="12165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248" y="389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32638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7235" y="120026"/>
                  </a:lnTo>
                  <a:lnTo>
                    <a:pt x="12997" y="178430"/>
                  </a:lnTo>
                  <a:lnTo>
                    <a:pt x="19465" y="235027"/>
                  </a:lnTo>
                  <a:lnTo>
                    <a:pt x="15634" y="29074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442196"/>
              <a:ext cx="200043" cy="52644"/>
            </a:xfrm>
            <a:custGeom>
              <a:avLst/>
              <a:gdLst/>
              <a:ahLst/>
              <a:cxnLst/>
              <a:rect l="0" t="0" r="0" b="0"/>
              <a:pathLst>
                <a:path w="200043" h="52644">
                  <a:moveTo>
                    <a:pt x="200042" y="0"/>
                  </a:moveTo>
                  <a:lnTo>
                    <a:pt x="146167" y="27512"/>
                  </a:lnTo>
                  <a:lnTo>
                    <a:pt x="82950" y="47914"/>
                  </a:lnTo>
                  <a:lnTo>
                    <a:pt x="33760" y="517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2794" y="455532"/>
              <a:ext cx="193352" cy="215232"/>
            </a:xfrm>
            <a:custGeom>
              <a:avLst/>
              <a:gdLst/>
              <a:ahLst/>
              <a:cxnLst/>
              <a:rect l="0" t="0" r="0" b="0"/>
              <a:pathLst>
                <a:path w="193352" h="215232">
                  <a:moveTo>
                    <a:pt x="3838" y="113006"/>
                  </a:moveTo>
                  <a:lnTo>
                    <a:pt x="41316" y="104673"/>
                  </a:lnTo>
                  <a:lnTo>
                    <a:pt x="92739" y="97322"/>
                  </a:lnTo>
                  <a:lnTo>
                    <a:pt x="150466" y="78085"/>
                  </a:lnTo>
                  <a:lnTo>
                    <a:pt x="161251" y="72178"/>
                  </a:lnTo>
                  <a:lnTo>
                    <a:pt x="167272" y="64730"/>
                  </a:lnTo>
                  <a:lnTo>
                    <a:pt x="170115" y="56256"/>
                  </a:lnTo>
                  <a:lnTo>
                    <a:pt x="170841" y="47097"/>
                  </a:lnTo>
                  <a:lnTo>
                    <a:pt x="165409" y="30681"/>
                  </a:lnTo>
                  <a:lnTo>
                    <a:pt x="160685" y="23028"/>
                  </a:lnTo>
                  <a:lnTo>
                    <a:pt x="146077" y="11405"/>
                  </a:lnTo>
                  <a:lnTo>
                    <a:pt x="126717" y="3509"/>
                  </a:lnTo>
                  <a:lnTo>
                    <a:pt x="102514" y="0"/>
                  </a:lnTo>
                  <a:lnTo>
                    <a:pt x="79279" y="4680"/>
                  </a:lnTo>
                  <a:lnTo>
                    <a:pt x="35767" y="26748"/>
                  </a:lnTo>
                  <a:lnTo>
                    <a:pt x="20758" y="43084"/>
                  </a:lnTo>
                  <a:lnTo>
                    <a:pt x="5732" y="75131"/>
                  </a:lnTo>
                  <a:lnTo>
                    <a:pt x="0" y="102022"/>
                  </a:lnTo>
                  <a:lnTo>
                    <a:pt x="1352" y="133471"/>
                  </a:lnTo>
                  <a:lnTo>
                    <a:pt x="8972" y="157587"/>
                  </a:lnTo>
                  <a:lnTo>
                    <a:pt x="32928" y="192132"/>
                  </a:lnTo>
                  <a:lnTo>
                    <a:pt x="52642" y="203936"/>
                  </a:lnTo>
                  <a:lnTo>
                    <a:pt x="78171" y="211911"/>
                  </a:lnTo>
                  <a:lnTo>
                    <a:pt x="123089" y="215231"/>
                  </a:lnTo>
                  <a:lnTo>
                    <a:pt x="167773" y="209585"/>
                  </a:lnTo>
                  <a:lnTo>
                    <a:pt x="193351" y="2077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0943" y="424164"/>
              <a:ext cx="229744" cy="235782"/>
            </a:xfrm>
            <a:custGeom>
              <a:avLst/>
              <a:gdLst/>
              <a:ahLst/>
              <a:cxnLst/>
              <a:rect l="0" t="0" r="0" b="0"/>
              <a:pathLst>
                <a:path w="229744" h="235782">
                  <a:moveTo>
                    <a:pt x="0" y="102260"/>
                  </a:moveTo>
                  <a:lnTo>
                    <a:pt x="48930" y="102260"/>
                  </a:lnTo>
                  <a:lnTo>
                    <a:pt x="102472" y="96671"/>
                  </a:lnTo>
                  <a:lnTo>
                    <a:pt x="155248" y="84302"/>
                  </a:lnTo>
                  <a:lnTo>
                    <a:pt x="207614" y="67474"/>
                  </a:lnTo>
                  <a:lnTo>
                    <a:pt x="219128" y="61522"/>
                  </a:lnTo>
                  <a:lnTo>
                    <a:pt x="225634" y="54045"/>
                  </a:lnTo>
                  <a:lnTo>
                    <a:pt x="228801" y="45550"/>
                  </a:lnTo>
                  <a:lnTo>
                    <a:pt x="229743" y="36377"/>
                  </a:lnTo>
                  <a:lnTo>
                    <a:pt x="224550" y="19947"/>
                  </a:lnTo>
                  <a:lnTo>
                    <a:pt x="219890" y="12290"/>
                  </a:lnTo>
                  <a:lnTo>
                    <a:pt x="212104" y="7185"/>
                  </a:lnTo>
                  <a:lnTo>
                    <a:pt x="178789" y="0"/>
                  </a:lnTo>
                  <a:lnTo>
                    <a:pt x="128729" y="692"/>
                  </a:lnTo>
                  <a:lnTo>
                    <a:pt x="106346" y="6816"/>
                  </a:lnTo>
                  <a:lnTo>
                    <a:pt x="84699" y="17337"/>
                  </a:lnTo>
                  <a:lnTo>
                    <a:pt x="69619" y="32931"/>
                  </a:lnTo>
                  <a:lnTo>
                    <a:pt x="42680" y="92116"/>
                  </a:lnTo>
                  <a:lnTo>
                    <a:pt x="34872" y="126551"/>
                  </a:lnTo>
                  <a:lnTo>
                    <a:pt x="35679" y="163270"/>
                  </a:lnTo>
                  <a:lnTo>
                    <a:pt x="37824" y="174519"/>
                  </a:lnTo>
                  <a:lnTo>
                    <a:pt x="57610" y="207118"/>
                  </a:lnTo>
                  <a:lnTo>
                    <a:pt x="75907" y="222173"/>
                  </a:lnTo>
                  <a:lnTo>
                    <a:pt x="85699" y="227826"/>
                  </a:lnTo>
                  <a:lnTo>
                    <a:pt x="127428" y="235781"/>
                  </a:lnTo>
                  <a:lnTo>
                    <a:pt x="190363" y="230356"/>
                  </a:lnTo>
                  <a:lnTo>
                    <a:pt x="210570" y="228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1575" y="470619"/>
              <a:ext cx="213151" cy="182315"/>
            </a:xfrm>
            <a:custGeom>
              <a:avLst/>
              <a:gdLst/>
              <a:ahLst/>
              <a:cxnLst/>
              <a:rect l="0" t="0" r="0" b="0"/>
              <a:pathLst>
                <a:path w="213151" h="182315">
                  <a:moveTo>
                    <a:pt x="139451" y="87391"/>
                  </a:moveTo>
                  <a:lnTo>
                    <a:pt x="145040" y="70623"/>
                  </a:lnTo>
                  <a:lnTo>
                    <a:pt x="144664" y="53032"/>
                  </a:lnTo>
                  <a:lnTo>
                    <a:pt x="139428" y="34686"/>
                  </a:lnTo>
                  <a:lnTo>
                    <a:pt x="129302" y="18733"/>
                  </a:lnTo>
                  <a:lnTo>
                    <a:pt x="110764" y="6963"/>
                  </a:lnTo>
                  <a:lnTo>
                    <a:pt x="99269" y="2187"/>
                  </a:lnTo>
                  <a:lnTo>
                    <a:pt x="74019" y="0"/>
                  </a:lnTo>
                  <a:lnTo>
                    <a:pt x="60734" y="1054"/>
                  </a:lnTo>
                  <a:lnTo>
                    <a:pt x="39735" y="11584"/>
                  </a:lnTo>
                  <a:lnTo>
                    <a:pt x="23773" y="27963"/>
                  </a:lnTo>
                  <a:lnTo>
                    <a:pt x="13" y="77355"/>
                  </a:lnTo>
                  <a:lnTo>
                    <a:pt x="0" y="119772"/>
                  </a:lnTo>
                  <a:lnTo>
                    <a:pt x="12994" y="158207"/>
                  </a:lnTo>
                  <a:lnTo>
                    <a:pt x="28265" y="174627"/>
                  </a:lnTo>
                  <a:lnTo>
                    <a:pt x="37251" y="180643"/>
                  </a:lnTo>
                  <a:lnTo>
                    <a:pt x="45581" y="182314"/>
                  </a:lnTo>
                  <a:lnTo>
                    <a:pt x="53474" y="181089"/>
                  </a:lnTo>
                  <a:lnTo>
                    <a:pt x="68484" y="173488"/>
                  </a:lnTo>
                  <a:lnTo>
                    <a:pt x="82953" y="162311"/>
                  </a:lnTo>
                  <a:lnTo>
                    <a:pt x="98664" y="137276"/>
                  </a:lnTo>
                  <a:lnTo>
                    <a:pt x="107217" y="97158"/>
                  </a:lnTo>
                  <a:lnTo>
                    <a:pt x="109773" y="97412"/>
                  </a:lnTo>
                  <a:lnTo>
                    <a:pt x="155144" y="143934"/>
                  </a:lnTo>
                  <a:lnTo>
                    <a:pt x="173331" y="157755"/>
                  </a:lnTo>
                  <a:lnTo>
                    <a:pt x="181925" y="161206"/>
                  </a:lnTo>
                  <a:lnTo>
                    <a:pt x="213150" y="1610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7993" y="459991"/>
              <a:ext cx="144661" cy="185049"/>
            </a:xfrm>
            <a:custGeom>
              <a:avLst/>
              <a:gdLst/>
              <a:ahLst/>
              <a:cxnLst/>
              <a:rect l="0" t="0" r="0" b="0"/>
              <a:pathLst>
                <a:path w="144661" h="185049">
                  <a:moveTo>
                    <a:pt x="123602" y="34848"/>
                  </a:moveTo>
                  <a:lnTo>
                    <a:pt x="118013" y="18080"/>
                  </a:lnTo>
                  <a:lnTo>
                    <a:pt x="105910" y="6729"/>
                  </a:lnTo>
                  <a:lnTo>
                    <a:pt x="97770" y="2064"/>
                  </a:lnTo>
                  <a:lnTo>
                    <a:pt x="79366" y="0"/>
                  </a:lnTo>
                  <a:lnTo>
                    <a:pt x="60658" y="4152"/>
                  </a:lnTo>
                  <a:lnTo>
                    <a:pt x="44545" y="13796"/>
                  </a:lnTo>
                  <a:lnTo>
                    <a:pt x="22319" y="37969"/>
                  </a:lnTo>
                  <a:lnTo>
                    <a:pt x="6505" y="67358"/>
                  </a:lnTo>
                  <a:lnTo>
                    <a:pt x="0" y="103882"/>
                  </a:lnTo>
                  <a:lnTo>
                    <a:pt x="3661" y="138751"/>
                  </a:lnTo>
                  <a:lnTo>
                    <a:pt x="12194" y="157456"/>
                  </a:lnTo>
                  <a:lnTo>
                    <a:pt x="17744" y="165720"/>
                  </a:lnTo>
                  <a:lnTo>
                    <a:pt x="36390" y="178021"/>
                  </a:lnTo>
                  <a:lnTo>
                    <a:pt x="59105" y="185048"/>
                  </a:lnTo>
                  <a:lnTo>
                    <a:pt x="80899" y="184272"/>
                  </a:lnTo>
                  <a:lnTo>
                    <a:pt x="112899" y="171668"/>
                  </a:lnTo>
                  <a:lnTo>
                    <a:pt x="144660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97490" y="273740"/>
              <a:ext cx="187319" cy="379027"/>
            </a:xfrm>
            <a:custGeom>
              <a:avLst/>
              <a:gdLst/>
              <a:ahLst/>
              <a:cxnLst/>
              <a:rect l="0" t="0" r="0" b="0"/>
              <a:pathLst>
                <a:path w="187319" h="379027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35786"/>
                  </a:lnTo>
                  <a:lnTo>
                    <a:pt x="17003" y="186722"/>
                  </a:lnTo>
                  <a:lnTo>
                    <a:pt x="19664" y="246760"/>
                  </a:lnTo>
                  <a:lnTo>
                    <a:pt x="27879" y="310136"/>
                  </a:lnTo>
                  <a:lnTo>
                    <a:pt x="29092" y="354717"/>
                  </a:lnTo>
                  <a:lnTo>
                    <a:pt x="37770" y="297189"/>
                  </a:lnTo>
                  <a:lnTo>
                    <a:pt x="48511" y="265091"/>
                  </a:lnTo>
                  <a:lnTo>
                    <a:pt x="59725" y="248060"/>
                  </a:lnTo>
                  <a:lnTo>
                    <a:pt x="75628" y="235811"/>
                  </a:lnTo>
                  <a:lnTo>
                    <a:pt x="84782" y="230907"/>
                  </a:lnTo>
                  <a:lnTo>
                    <a:pt x="107431" y="228578"/>
                  </a:lnTo>
                  <a:lnTo>
                    <a:pt x="120022" y="229594"/>
                  </a:lnTo>
                  <a:lnTo>
                    <a:pt x="140251" y="240082"/>
                  </a:lnTo>
                  <a:lnTo>
                    <a:pt x="172302" y="269822"/>
                  </a:lnTo>
                  <a:lnTo>
                    <a:pt x="180644" y="290327"/>
                  </a:lnTo>
                  <a:lnTo>
                    <a:pt x="186439" y="351748"/>
                  </a:lnTo>
                  <a:lnTo>
                    <a:pt x="18731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40383" y="485496"/>
              <a:ext cx="186623" cy="169652"/>
            </a:xfrm>
            <a:custGeom>
              <a:avLst/>
              <a:gdLst/>
              <a:ahLst/>
              <a:cxnLst/>
              <a:rect l="0" t="0" r="0" b="0"/>
              <a:pathLst>
                <a:path w="186623" h="169652">
                  <a:moveTo>
                    <a:pt x="123451" y="61985"/>
                  </a:moveTo>
                  <a:lnTo>
                    <a:pt x="123451" y="39629"/>
                  </a:lnTo>
                  <a:lnTo>
                    <a:pt x="112273" y="8958"/>
                  </a:lnTo>
                  <a:lnTo>
                    <a:pt x="104300" y="3237"/>
                  </a:lnTo>
                  <a:lnTo>
                    <a:pt x="82964" y="0"/>
                  </a:lnTo>
                  <a:lnTo>
                    <a:pt x="61003" y="5581"/>
                  </a:lnTo>
                  <a:lnTo>
                    <a:pt x="50234" y="10344"/>
                  </a:lnTo>
                  <a:lnTo>
                    <a:pt x="32028" y="28115"/>
                  </a:lnTo>
                  <a:lnTo>
                    <a:pt x="6866" y="72063"/>
                  </a:lnTo>
                  <a:lnTo>
                    <a:pt x="0" y="109555"/>
                  </a:lnTo>
                  <a:lnTo>
                    <a:pt x="3555" y="150299"/>
                  </a:lnTo>
                  <a:lnTo>
                    <a:pt x="9595" y="159466"/>
                  </a:lnTo>
                  <a:lnTo>
                    <a:pt x="18301" y="165577"/>
                  </a:lnTo>
                  <a:lnTo>
                    <a:pt x="28785" y="169651"/>
                  </a:lnTo>
                  <a:lnTo>
                    <a:pt x="38113" y="168857"/>
                  </a:lnTo>
                  <a:lnTo>
                    <a:pt x="54717" y="158617"/>
                  </a:lnTo>
                  <a:lnTo>
                    <a:pt x="71630" y="133121"/>
                  </a:lnTo>
                  <a:lnTo>
                    <a:pt x="86655" y="91895"/>
                  </a:lnTo>
                  <a:lnTo>
                    <a:pt x="89550" y="66700"/>
                  </a:lnTo>
                  <a:lnTo>
                    <a:pt x="92661" y="61619"/>
                  </a:lnTo>
                  <a:lnTo>
                    <a:pt x="97075" y="61741"/>
                  </a:lnTo>
                  <a:lnTo>
                    <a:pt x="102357" y="65332"/>
                  </a:lnTo>
                  <a:lnTo>
                    <a:pt x="111346" y="78681"/>
                  </a:lnTo>
                  <a:lnTo>
                    <a:pt x="126104" y="102807"/>
                  </a:lnTo>
                  <a:lnTo>
                    <a:pt x="139838" y="116393"/>
                  </a:lnTo>
                  <a:lnTo>
                    <a:pt x="186622" y="146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58379" y="436607"/>
              <a:ext cx="169329" cy="187774"/>
            </a:xfrm>
            <a:custGeom>
              <a:avLst/>
              <a:gdLst/>
              <a:ahLst/>
              <a:cxnLst/>
              <a:rect l="0" t="0" r="0" b="0"/>
              <a:pathLst>
                <a:path w="169329" h="187774">
                  <a:moveTo>
                    <a:pt x="105496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51621" y="5612"/>
                  </a:lnTo>
                  <a:lnTo>
                    <a:pt x="31249" y="15738"/>
                  </a:lnTo>
                  <a:lnTo>
                    <a:pt x="5638" y="40182"/>
                  </a:lnTo>
                  <a:lnTo>
                    <a:pt x="1489" y="49708"/>
                  </a:lnTo>
                  <a:lnTo>
                    <a:pt x="0" y="69651"/>
                  </a:lnTo>
                  <a:lnTo>
                    <a:pt x="3580" y="77543"/>
                  </a:lnTo>
                  <a:lnTo>
                    <a:pt x="16916" y="89431"/>
                  </a:lnTo>
                  <a:lnTo>
                    <a:pt x="25386" y="91900"/>
                  </a:lnTo>
                  <a:lnTo>
                    <a:pt x="80042" y="95912"/>
                  </a:lnTo>
                  <a:lnTo>
                    <a:pt x="125685" y="109045"/>
                  </a:lnTo>
                  <a:lnTo>
                    <a:pt x="147224" y="120200"/>
                  </a:lnTo>
                  <a:lnTo>
                    <a:pt x="162257" y="136076"/>
                  </a:lnTo>
                  <a:lnTo>
                    <a:pt x="167903" y="145223"/>
                  </a:lnTo>
                  <a:lnTo>
                    <a:pt x="169328" y="153661"/>
                  </a:lnTo>
                  <a:lnTo>
                    <a:pt x="167937" y="161625"/>
                  </a:lnTo>
                  <a:lnTo>
                    <a:pt x="164671" y="169275"/>
                  </a:lnTo>
                  <a:lnTo>
                    <a:pt x="151683" y="180894"/>
                  </a:lnTo>
                  <a:lnTo>
                    <a:pt x="143306" y="185630"/>
                  </a:lnTo>
                  <a:lnTo>
                    <a:pt x="121521" y="187773"/>
                  </a:lnTo>
                  <a:lnTo>
                    <a:pt x="63382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9371" y="436410"/>
              <a:ext cx="218329" cy="184772"/>
            </a:xfrm>
            <a:custGeom>
              <a:avLst/>
              <a:gdLst/>
              <a:ahLst/>
              <a:cxnLst/>
              <a:rect l="0" t="0" r="0" b="0"/>
              <a:pathLst>
                <a:path w="218329" h="184772">
                  <a:moveTo>
                    <a:pt x="144629" y="90014"/>
                  </a:moveTo>
                  <a:lnTo>
                    <a:pt x="130056" y="47323"/>
                  </a:lnTo>
                  <a:lnTo>
                    <a:pt x="105225" y="11261"/>
                  </a:lnTo>
                  <a:lnTo>
                    <a:pt x="85392" y="2371"/>
                  </a:lnTo>
                  <a:lnTo>
                    <a:pt x="73552" y="0"/>
                  </a:lnTo>
                  <a:lnTo>
                    <a:pt x="63319" y="759"/>
                  </a:lnTo>
                  <a:lnTo>
                    <a:pt x="45710" y="7841"/>
                  </a:lnTo>
                  <a:lnTo>
                    <a:pt x="22643" y="30572"/>
                  </a:lnTo>
                  <a:lnTo>
                    <a:pt x="6579" y="65123"/>
                  </a:lnTo>
                  <a:lnTo>
                    <a:pt x="0" y="104996"/>
                  </a:lnTo>
                  <a:lnTo>
                    <a:pt x="3640" y="140857"/>
                  </a:lnTo>
                  <a:lnTo>
                    <a:pt x="12167" y="159794"/>
                  </a:lnTo>
                  <a:lnTo>
                    <a:pt x="17716" y="168120"/>
                  </a:lnTo>
                  <a:lnTo>
                    <a:pt x="26095" y="173670"/>
                  </a:lnTo>
                  <a:lnTo>
                    <a:pt x="47883" y="179837"/>
                  </a:lnTo>
                  <a:lnTo>
                    <a:pt x="70045" y="176339"/>
                  </a:lnTo>
                  <a:lnTo>
                    <a:pt x="99133" y="161216"/>
                  </a:lnTo>
                  <a:lnTo>
                    <a:pt x="113880" y="147396"/>
                  </a:lnTo>
                  <a:lnTo>
                    <a:pt x="136795" y="99780"/>
                  </a:lnTo>
                  <a:lnTo>
                    <a:pt x="139406" y="97695"/>
                  </a:lnTo>
                  <a:lnTo>
                    <a:pt x="141147" y="100984"/>
                  </a:lnTo>
                  <a:lnTo>
                    <a:pt x="149530" y="134295"/>
                  </a:lnTo>
                  <a:lnTo>
                    <a:pt x="162015" y="151029"/>
                  </a:lnTo>
                  <a:lnTo>
                    <a:pt x="179262" y="165095"/>
                  </a:lnTo>
                  <a:lnTo>
                    <a:pt x="218328" y="184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91250" y="494839"/>
              <a:ext cx="157061" cy="139101"/>
            </a:xfrm>
            <a:custGeom>
              <a:avLst/>
              <a:gdLst/>
              <a:ahLst/>
              <a:cxnLst/>
              <a:rect l="0" t="0" r="0" b="0"/>
              <a:pathLst>
                <a:path w="157061" h="139101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78806"/>
                  </a:lnTo>
                  <a:lnTo>
                    <a:pt x="5757" y="102875"/>
                  </a:lnTo>
                  <a:lnTo>
                    <a:pt x="10568" y="114207"/>
                  </a:lnTo>
                  <a:lnTo>
                    <a:pt x="25272" y="129917"/>
                  </a:lnTo>
                  <a:lnTo>
                    <a:pt x="34107" y="135744"/>
                  </a:lnTo>
                  <a:lnTo>
                    <a:pt x="56401" y="139100"/>
                  </a:lnTo>
                  <a:lnTo>
                    <a:pt x="80737" y="135521"/>
                  </a:lnTo>
                  <a:lnTo>
                    <a:pt x="112999" y="120353"/>
                  </a:lnTo>
                  <a:lnTo>
                    <a:pt x="130068" y="107692"/>
                  </a:lnTo>
                  <a:lnTo>
                    <a:pt x="139215" y="88028"/>
                  </a:lnTo>
                  <a:lnTo>
                    <a:pt x="147483" y="60007"/>
                  </a:lnTo>
                  <a:lnTo>
                    <a:pt x="15706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90425" y="504049"/>
              <a:ext cx="157928" cy="130303"/>
            </a:xfrm>
            <a:custGeom>
              <a:avLst/>
              <a:gdLst/>
              <a:ahLst/>
              <a:cxnLst/>
              <a:rect l="0" t="0" r="0" b="0"/>
              <a:pathLst>
                <a:path w="157928" h="130303">
                  <a:moveTo>
                    <a:pt x="0" y="11847"/>
                  </a:moveTo>
                  <a:lnTo>
                    <a:pt x="19128" y="66892"/>
                  </a:lnTo>
                  <a:lnTo>
                    <a:pt x="44214" y="126359"/>
                  </a:lnTo>
                  <a:lnTo>
                    <a:pt x="44683" y="130302"/>
                  </a:lnTo>
                  <a:lnTo>
                    <a:pt x="42657" y="129422"/>
                  </a:lnTo>
                  <a:lnTo>
                    <a:pt x="38966" y="125325"/>
                  </a:lnTo>
                  <a:lnTo>
                    <a:pt x="33772" y="91614"/>
                  </a:lnTo>
                  <a:lnTo>
                    <a:pt x="32233" y="50169"/>
                  </a:lnTo>
                  <a:lnTo>
                    <a:pt x="38112" y="28489"/>
                  </a:lnTo>
                  <a:lnTo>
                    <a:pt x="42955" y="19432"/>
                  </a:lnTo>
                  <a:lnTo>
                    <a:pt x="57695" y="6249"/>
                  </a:lnTo>
                  <a:lnTo>
                    <a:pt x="66539" y="1096"/>
                  </a:lnTo>
                  <a:lnTo>
                    <a:pt x="74775" y="0"/>
                  </a:lnTo>
                  <a:lnTo>
                    <a:pt x="90165" y="5022"/>
                  </a:lnTo>
                  <a:lnTo>
                    <a:pt x="111983" y="21003"/>
                  </a:lnTo>
                  <a:lnTo>
                    <a:pt x="133266" y="46145"/>
                  </a:lnTo>
                  <a:lnTo>
                    <a:pt x="141117" y="68815"/>
                  </a:lnTo>
                  <a:lnTo>
                    <a:pt x="148657" y="98526"/>
                  </a:lnTo>
                  <a:lnTo>
                    <a:pt x="157927" y="117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32580" y="536953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79979" y="34744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095" y="172463"/>
                  </a:lnTo>
                  <a:lnTo>
                    <a:pt x="11613" y="229386"/>
                  </a:lnTo>
                  <a:lnTo>
                    <a:pt x="18845" y="28326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74694" y="463253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6426" y="0"/>
                  </a:lnTo>
                  <a:lnTo>
                    <a:pt x="93605" y="7236"/>
                  </a:lnTo>
                  <a:lnTo>
                    <a:pt x="3621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453761" y="221098"/>
            <a:ext cx="781282" cy="382645"/>
            <a:chOff x="5453761" y="221098"/>
            <a:chExt cx="781282" cy="382645"/>
          </a:xfrm>
        </p:grpSpPr>
        <p:sp>
          <p:nvSpPr>
            <p:cNvPr id="24" name="Freeform 23"/>
            <p:cNvSpPr/>
            <p:nvPr/>
          </p:nvSpPr>
          <p:spPr>
            <a:xfrm>
              <a:off x="5453761" y="421139"/>
              <a:ext cx="126343" cy="182604"/>
            </a:xfrm>
            <a:custGeom>
              <a:avLst/>
              <a:gdLst/>
              <a:ahLst/>
              <a:cxnLst/>
              <a:rect l="0" t="0" r="0" b="0"/>
              <a:pathLst>
                <a:path w="126343" h="182604">
                  <a:moveTo>
                    <a:pt x="0" y="73700"/>
                  </a:moveTo>
                  <a:lnTo>
                    <a:pt x="17959" y="127575"/>
                  </a:lnTo>
                  <a:lnTo>
                    <a:pt x="42367" y="182603"/>
                  </a:lnTo>
                  <a:lnTo>
                    <a:pt x="37937" y="177083"/>
                  </a:lnTo>
                  <a:lnTo>
                    <a:pt x="12636" y="123781"/>
                  </a:lnTo>
                  <a:lnTo>
                    <a:pt x="2497" y="69684"/>
                  </a:lnTo>
                  <a:lnTo>
                    <a:pt x="7349" y="45009"/>
                  </a:lnTo>
                  <a:lnTo>
                    <a:pt x="11918" y="33516"/>
                  </a:lnTo>
                  <a:lnTo>
                    <a:pt x="20814" y="24684"/>
                  </a:lnTo>
                  <a:lnTo>
                    <a:pt x="46295" y="11751"/>
                  </a:lnTo>
                  <a:lnTo>
                    <a:pt x="106544" y="154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30534" y="452013"/>
              <a:ext cx="212783" cy="137644"/>
            </a:xfrm>
            <a:custGeom>
              <a:avLst/>
              <a:gdLst/>
              <a:ahLst/>
              <a:cxnLst/>
              <a:rect l="0" t="0" r="0" b="0"/>
              <a:pathLst>
                <a:path w="212783" h="137644">
                  <a:moveTo>
                    <a:pt x="128554" y="42826"/>
                  </a:moveTo>
                  <a:lnTo>
                    <a:pt x="99245" y="4452"/>
                  </a:lnTo>
                  <a:lnTo>
                    <a:pt x="90297" y="866"/>
                  </a:lnTo>
                  <a:lnTo>
                    <a:pt x="67877" y="0"/>
                  </a:lnTo>
                  <a:lnTo>
                    <a:pt x="34536" y="11680"/>
                  </a:lnTo>
                  <a:lnTo>
                    <a:pt x="19308" y="26643"/>
                  </a:lnTo>
                  <a:lnTo>
                    <a:pt x="4158" y="57918"/>
                  </a:lnTo>
                  <a:lnTo>
                    <a:pt x="0" y="70435"/>
                  </a:lnTo>
                  <a:lnTo>
                    <a:pt x="1619" y="93701"/>
                  </a:lnTo>
                  <a:lnTo>
                    <a:pt x="10137" y="114570"/>
                  </a:lnTo>
                  <a:lnTo>
                    <a:pt x="21722" y="131644"/>
                  </a:lnTo>
                  <a:lnTo>
                    <a:pt x="30426" y="135963"/>
                  </a:lnTo>
                  <a:lnTo>
                    <a:pt x="52576" y="137643"/>
                  </a:lnTo>
                  <a:lnTo>
                    <a:pt x="71779" y="131370"/>
                  </a:lnTo>
                  <a:lnTo>
                    <a:pt x="88113" y="119614"/>
                  </a:lnTo>
                  <a:lnTo>
                    <a:pt x="103171" y="102690"/>
                  </a:lnTo>
                  <a:lnTo>
                    <a:pt x="111424" y="80351"/>
                  </a:lnTo>
                  <a:lnTo>
                    <a:pt x="113624" y="67842"/>
                  </a:lnTo>
                  <a:lnTo>
                    <a:pt x="116261" y="63013"/>
                  </a:lnTo>
                  <a:lnTo>
                    <a:pt x="119189" y="63303"/>
                  </a:lnTo>
                  <a:lnTo>
                    <a:pt x="153757" y="96342"/>
                  </a:lnTo>
                  <a:lnTo>
                    <a:pt x="172511" y="107555"/>
                  </a:lnTo>
                  <a:lnTo>
                    <a:pt x="212782" y="116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22259" y="221098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11452" y="48931"/>
                  </a:lnTo>
                  <a:lnTo>
                    <a:pt x="18211" y="96776"/>
                  </a:lnTo>
                  <a:lnTo>
                    <a:pt x="26084" y="154167"/>
                  </a:lnTo>
                  <a:lnTo>
                    <a:pt x="31668" y="214940"/>
                  </a:lnTo>
                  <a:lnTo>
                    <a:pt x="42823" y="273218"/>
                  </a:lnTo>
                  <a:lnTo>
                    <a:pt x="50703" y="329790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6445" y="357968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01120" y="5590"/>
                  </a:lnTo>
                  <a:lnTo>
                    <a:pt x="148565" y="9553"/>
                  </a:lnTo>
                  <a:lnTo>
                    <a:pt x="86192" y="10336"/>
                  </a:lnTo>
                  <a:lnTo>
                    <a:pt x="28464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34928" y="343784"/>
              <a:ext cx="213715" cy="221278"/>
            </a:xfrm>
            <a:custGeom>
              <a:avLst/>
              <a:gdLst/>
              <a:ahLst/>
              <a:cxnLst/>
              <a:rect l="0" t="0" r="0" b="0"/>
              <a:pathLst>
                <a:path w="213715" h="221278">
                  <a:moveTo>
                    <a:pt x="24201" y="98412"/>
                  </a:moveTo>
                  <a:lnTo>
                    <a:pt x="82818" y="98412"/>
                  </a:lnTo>
                  <a:lnTo>
                    <a:pt x="139415" y="86960"/>
                  </a:lnTo>
                  <a:lnTo>
                    <a:pt x="159636" y="79284"/>
                  </a:lnTo>
                  <a:lnTo>
                    <a:pt x="176421" y="68074"/>
                  </a:lnTo>
                  <a:lnTo>
                    <a:pt x="180664" y="59470"/>
                  </a:lnTo>
                  <a:lnTo>
                    <a:pt x="182257" y="37431"/>
                  </a:lnTo>
                  <a:lnTo>
                    <a:pt x="178705" y="28512"/>
                  </a:lnTo>
                  <a:lnTo>
                    <a:pt x="165399" y="15483"/>
                  </a:lnTo>
                  <a:lnTo>
                    <a:pt x="132588" y="1571"/>
                  </a:lnTo>
                  <a:lnTo>
                    <a:pt x="109808" y="0"/>
                  </a:lnTo>
                  <a:lnTo>
                    <a:pt x="89155" y="4371"/>
                  </a:lnTo>
                  <a:lnTo>
                    <a:pt x="63204" y="21155"/>
                  </a:lnTo>
                  <a:lnTo>
                    <a:pt x="18852" y="62156"/>
                  </a:lnTo>
                  <a:lnTo>
                    <a:pt x="2209" y="95209"/>
                  </a:lnTo>
                  <a:lnTo>
                    <a:pt x="0" y="118045"/>
                  </a:lnTo>
                  <a:lnTo>
                    <a:pt x="8112" y="161302"/>
                  </a:lnTo>
                  <a:lnTo>
                    <a:pt x="23203" y="187496"/>
                  </a:lnTo>
                  <a:lnTo>
                    <a:pt x="38966" y="199616"/>
                  </a:lnTo>
                  <a:lnTo>
                    <a:pt x="73809" y="213017"/>
                  </a:lnTo>
                  <a:lnTo>
                    <a:pt x="121179" y="221277"/>
                  </a:lnTo>
                  <a:lnTo>
                    <a:pt x="166019" y="220604"/>
                  </a:lnTo>
                  <a:lnTo>
                    <a:pt x="213714" y="2142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2342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528529" y="1166833"/>
            <a:ext cx="5065143" cy="644069"/>
            <a:chOff x="1528529" y="1166833"/>
            <a:chExt cx="5065143" cy="644069"/>
          </a:xfrm>
        </p:grpSpPr>
        <p:sp>
          <p:nvSpPr>
            <p:cNvPr id="31" name="Freeform 30"/>
            <p:cNvSpPr/>
            <p:nvPr/>
          </p:nvSpPr>
          <p:spPr>
            <a:xfrm>
              <a:off x="1528529" y="1283901"/>
              <a:ext cx="366601" cy="403742"/>
            </a:xfrm>
            <a:custGeom>
              <a:avLst/>
              <a:gdLst/>
              <a:ahLst/>
              <a:cxnLst/>
              <a:rect l="0" t="0" r="0" b="0"/>
              <a:pathLst>
                <a:path w="366601" h="403742">
                  <a:moveTo>
                    <a:pt x="19160" y="575"/>
                  </a:moveTo>
                  <a:lnTo>
                    <a:pt x="2371" y="55620"/>
                  </a:lnTo>
                  <a:lnTo>
                    <a:pt x="0" y="80412"/>
                  </a:lnTo>
                  <a:lnTo>
                    <a:pt x="537" y="85385"/>
                  </a:lnTo>
                  <a:lnTo>
                    <a:pt x="2065" y="85191"/>
                  </a:lnTo>
                  <a:lnTo>
                    <a:pt x="6883" y="74447"/>
                  </a:lnTo>
                  <a:lnTo>
                    <a:pt x="17342" y="44430"/>
                  </a:lnTo>
                  <a:lnTo>
                    <a:pt x="47921" y="4776"/>
                  </a:lnTo>
                  <a:lnTo>
                    <a:pt x="57051" y="1036"/>
                  </a:lnTo>
                  <a:lnTo>
                    <a:pt x="79674" y="0"/>
                  </a:lnTo>
                  <a:lnTo>
                    <a:pt x="113129" y="5994"/>
                  </a:lnTo>
                  <a:lnTo>
                    <a:pt x="154705" y="26905"/>
                  </a:lnTo>
                  <a:lnTo>
                    <a:pt x="171429" y="39964"/>
                  </a:lnTo>
                  <a:lnTo>
                    <a:pt x="193998" y="71647"/>
                  </a:lnTo>
                  <a:lnTo>
                    <a:pt x="214179" y="131511"/>
                  </a:lnTo>
                  <a:lnTo>
                    <a:pt x="226311" y="192729"/>
                  </a:lnTo>
                  <a:lnTo>
                    <a:pt x="223465" y="255211"/>
                  </a:lnTo>
                  <a:lnTo>
                    <a:pt x="210468" y="304207"/>
                  </a:lnTo>
                  <a:lnTo>
                    <a:pt x="179909" y="358321"/>
                  </a:lnTo>
                  <a:lnTo>
                    <a:pt x="159336" y="384474"/>
                  </a:lnTo>
                  <a:lnTo>
                    <a:pt x="132833" y="401452"/>
                  </a:lnTo>
                  <a:lnTo>
                    <a:pt x="112965" y="403741"/>
                  </a:lnTo>
                  <a:lnTo>
                    <a:pt x="71614" y="395678"/>
                  </a:lnTo>
                  <a:lnTo>
                    <a:pt x="53781" y="383237"/>
                  </a:lnTo>
                  <a:lnTo>
                    <a:pt x="39226" y="366009"/>
                  </a:lnTo>
                  <a:lnTo>
                    <a:pt x="28858" y="346654"/>
                  </a:lnTo>
                  <a:lnTo>
                    <a:pt x="27965" y="336580"/>
                  </a:lnTo>
                  <a:lnTo>
                    <a:pt x="33212" y="316027"/>
                  </a:lnTo>
                  <a:lnTo>
                    <a:pt x="46462" y="298313"/>
                  </a:lnTo>
                  <a:lnTo>
                    <a:pt x="54909" y="290314"/>
                  </a:lnTo>
                  <a:lnTo>
                    <a:pt x="76772" y="281427"/>
                  </a:lnTo>
                  <a:lnTo>
                    <a:pt x="128936" y="270131"/>
                  </a:lnTo>
                  <a:lnTo>
                    <a:pt x="170359" y="271256"/>
                  </a:lnTo>
                  <a:lnTo>
                    <a:pt x="217872" y="283287"/>
                  </a:lnTo>
                  <a:lnTo>
                    <a:pt x="252733" y="298161"/>
                  </a:lnTo>
                  <a:lnTo>
                    <a:pt x="312609" y="304373"/>
                  </a:lnTo>
                  <a:lnTo>
                    <a:pt x="337925" y="304052"/>
                  </a:lnTo>
                  <a:lnTo>
                    <a:pt x="366600" y="295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23785" y="1295005"/>
              <a:ext cx="310749" cy="351416"/>
            </a:xfrm>
            <a:custGeom>
              <a:avLst/>
              <a:gdLst/>
              <a:ahLst/>
              <a:cxnLst/>
              <a:rect l="0" t="0" r="0" b="0"/>
              <a:pathLst>
                <a:path w="310749" h="351416">
                  <a:moveTo>
                    <a:pt x="208215" y="0"/>
                  </a:moveTo>
                  <a:lnTo>
                    <a:pt x="170737" y="8333"/>
                  </a:lnTo>
                  <a:lnTo>
                    <a:pt x="119313" y="10095"/>
                  </a:lnTo>
                  <a:lnTo>
                    <a:pt x="58467" y="2138"/>
                  </a:lnTo>
                  <a:lnTo>
                    <a:pt x="21125" y="3753"/>
                  </a:lnTo>
                  <a:lnTo>
                    <a:pt x="9789" y="6011"/>
                  </a:lnTo>
                  <a:lnTo>
                    <a:pt x="3401" y="12196"/>
                  </a:lnTo>
                  <a:lnTo>
                    <a:pt x="312" y="20999"/>
                  </a:lnTo>
                  <a:lnTo>
                    <a:pt x="0" y="42088"/>
                  </a:lnTo>
                  <a:lnTo>
                    <a:pt x="7571" y="73692"/>
                  </a:lnTo>
                  <a:lnTo>
                    <a:pt x="31505" y="126341"/>
                  </a:lnTo>
                  <a:lnTo>
                    <a:pt x="38935" y="132190"/>
                  </a:lnTo>
                  <a:lnTo>
                    <a:pt x="59670" y="135570"/>
                  </a:lnTo>
                  <a:lnTo>
                    <a:pt x="119546" y="128366"/>
                  </a:lnTo>
                  <a:lnTo>
                    <a:pt x="161665" y="130061"/>
                  </a:lnTo>
                  <a:lnTo>
                    <a:pt x="218159" y="145549"/>
                  </a:lnTo>
                  <a:lnTo>
                    <a:pt x="257622" y="169477"/>
                  </a:lnTo>
                  <a:lnTo>
                    <a:pt x="288294" y="202322"/>
                  </a:lnTo>
                  <a:lnTo>
                    <a:pt x="304212" y="232303"/>
                  </a:lnTo>
                  <a:lnTo>
                    <a:pt x="310748" y="269002"/>
                  </a:lnTo>
                  <a:lnTo>
                    <a:pt x="306037" y="289572"/>
                  </a:lnTo>
                  <a:lnTo>
                    <a:pt x="283950" y="321841"/>
                  </a:lnTo>
                  <a:lnTo>
                    <a:pt x="258341" y="338036"/>
                  </a:lnTo>
                  <a:lnTo>
                    <a:pt x="228526" y="350243"/>
                  </a:lnTo>
                  <a:lnTo>
                    <a:pt x="207883" y="351415"/>
                  </a:lnTo>
                  <a:lnTo>
                    <a:pt x="148293" y="339558"/>
                  </a:lnTo>
                  <a:lnTo>
                    <a:pt x="106691" y="326213"/>
                  </a:lnTo>
                  <a:lnTo>
                    <a:pt x="8187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70520" y="1449597"/>
              <a:ext cx="210713" cy="361305"/>
            </a:xfrm>
            <a:custGeom>
              <a:avLst/>
              <a:gdLst/>
              <a:ahLst/>
              <a:cxnLst/>
              <a:rect l="0" t="0" r="0" b="0"/>
              <a:pathLst>
                <a:path w="210713" h="361305">
                  <a:moveTo>
                    <a:pt x="172133" y="55978"/>
                  </a:moveTo>
                  <a:lnTo>
                    <a:pt x="142824" y="17604"/>
                  </a:lnTo>
                  <a:lnTo>
                    <a:pt x="111456" y="1974"/>
                  </a:lnTo>
                  <a:lnTo>
                    <a:pt x="85894" y="0"/>
                  </a:lnTo>
                  <a:lnTo>
                    <a:pt x="60105" y="4193"/>
                  </a:lnTo>
                  <a:lnTo>
                    <a:pt x="36944" y="13855"/>
                  </a:lnTo>
                  <a:lnTo>
                    <a:pt x="21192" y="29068"/>
                  </a:lnTo>
                  <a:lnTo>
                    <a:pt x="1547" y="67430"/>
                  </a:lnTo>
                  <a:lnTo>
                    <a:pt x="0" y="91093"/>
                  </a:lnTo>
                  <a:lnTo>
                    <a:pt x="4382" y="116038"/>
                  </a:lnTo>
                  <a:lnTo>
                    <a:pt x="14129" y="138823"/>
                  </a:lnTo>
                  <a:lnTo>
                    <a:pt x="32498" y="154409"/>
                  </a:lnTo>
                  <a:lnTo>
                    <a:pt x="43948" y="160203"/>
                  </a:lnTo>
                  <a:lnTo>
                    <a:pt x="66029" y="163521"/>
                  </a:lnTo>
                  <a:lnTo>
                    <a:pt x="88710" y="159927"/>
                  </a:lnTo>
                  <a:lnTo>
                    <a:pt x="114389" y="150530"/>
                  </a:lnTo>
                  <a:lnTo>
                    <a:pt x="132041" y="135436"/>
                  </a:lnTo>
                  <a:lnTo>
                    <a:pt x="152905" y="97149"/>
                  </a:lnTo>
                  <a:lnTo>
                    <a:pt x="156974" y="95124"/>
                  </a:lnTo>
                  <a:lnTo>
                    <a:pt x="160857" y="98453"/>
                  </a:lnTo>
                  <a:lnTo>
                    <a:pt x="171911" y="128614"/>
                  </a:lnTo>
                  <a:lnTo>
                    <a:pt x="186127" y="185619"/>
                  </a:lnTo>
                  <a:lnTo>
                    <a:pt x="206266" y="235874"/>
                  </a:lnTo>
                  <a:lnTo>
                    <a:pt x="210712" y="280596"/>
                  </a:lnTo>
                  <a:lnTo>
                    <a:pt x="207606" y="305547"/>
                  </a:lnTo>
                  <a:lnTo>
                    <a:pt x="199207" y="325215"/>
                  </a:lnTo>
                  <a:lnTo>
                    <a:pt x="193692" y="333735"/>
                  </a:lnTo>
                  <a:lnTo>
                    <a:pt x="185335" y="339415"/>
                  </a:lnTo>
                  <a:lnTo>
                    <a:pt x="130602" y="354869"/>
                  </a:lnTo>
                  <a:lnTo>
                    <a:pt x="72239" y="360457"/>
                  </a:lnTo>
                  <a:lnTo>
                    <a:pt x="45790" y="361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722429" y="1478929"/>
              <a:ext cx="155789" cy="166736"/>
            </a:xfrm>
            <a:custGeom>
              <a:avLst/>
              <a:gdLst/>
              <a:ahLst/>
              <a:cxnLst/>
              <a:rect l="0" t="0" r="0" b="0"/>
              <a:pathLst>
                <a:path w="155789" h="166736">
                  <a:moveTo>
                    <a:pt x="88679" y="5589"/>
                  </a:moveTo>
                  <a:lnTo>
                    <a:pt x="71912" y="0"/>
                  </a:lnTo>
                  <a:lnTo>
                    <a:pt x="54321" y="3495"/>
                  </a:lnTo>
                  <a:lnTo>
                    <a:pt x="14432" y="24802"/>
                  </a:lnTo>
                  <a:lnTo>
                    <a:pt x="7596" y="33606"/>
                  </a:lnTo>
                  <a:lnTo>
                    <a:pt x="0" y="55865"/>
                  </a:lnTo>
                  <a:lnTo>
                    <a:pt x="1313" y="94705"/>
                  </a:lnTo>
                  <a:lnTo>
                    <a:pt x="9295" y="115776"/>
                  </a:lnTo>
                  <a:lnTo>
                    <a:pt x="21812" y="132940"/>
                  </a:lnTo>
                  <a:lnTo>
                    <a:pt x="48590" y="154586"/>
                  </a:lnTo>
                  <a:lnTo>
                    <a:pt x="68522" y="164616"/>
                  </a:lnTo>
                  <a:lnTo>
                    <a:pt x="89079" y="166735"/>
                  </a:lnTo>
                  <a:lnTo>
                    <a:pt x="108744" y="162607"/>
                  </a:lnTo>
                  <a:lnTo>
                    <a:pt x="125283" y="152974"/>
                  </a:lnTo>
                  <a:lnTo>
                    <a:pt x="137313" y="137774"/>
                  </a:lnTo>
                  <a:lnTo>
                    <a:pt x="154568" y="99420"/>
                  </a:lnTo>
                  <a:lnTo>
                    <a:pt x="155788" y="78877"/>
                  </a:lnTo>
                  <a:lnTo>
                    <a:pt x="147039" y="37093"/>
                  </a:lnTo>
                  <a:lnTo>
                    <a:pt x="141624" y="28931"/>
                  </a:lnTo>
                  <a:lnTo>
                    <a:pt x="126248" y="16743"/>
                  </a:lnTo>
                  <a:lnTo>
                    <a:pt x="119574" y="14195"/>
                  </a:lnTo>
                  <a:lnTo>
                    <a:pt x="113955" y="13666"/>
                  </a:lnTo>
                  <a:lnTo>
                    <a:pt x="99208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55576" y="1483378"/>
              <a:ext cx="181917" cy="153193"/>
            </a:xfrm>
            <a:custGeom>
              <a:avLst/>
              <a:gdLst/>
              <a:ahLst/>
              <a:cxnLst/>
              <a:rect l="0" t="0" r="0" b="0"/>
              <a:pathLst>
                <a:path w="181917" h="153193">
                  <a:moveTo>
                    <a:pt x="129273" y="64311"/>
                  </a:moveTo>
                  <a:lnTo>
                    <a:pt x="119698" y="40264"/>
                  </a:lnTo>
                  <a:lnTo>
                    <a:pt x="101740" y="18841"/>
                  </a:lnTo>
                  <a:lnTo>
                    <a:pt x="84281" y="4718"/>
                  </a:lnTo>
                  <a:lnTo>
                    <a:pt x="61704" y="0"/>
                  </a:lnTo>
                  <a:lnTo>
                    <a:pt x="38411" y="2973"/>
                  </a:lnTo>
                  <a:lnTo>
                    <a:pt x="20260" y="12093"/>
                  </a:lnTo>
                  <a:lnTo>
                    <a:pt x="7514" y="27065"/>
                  </a:lnTo>
                  <a:lnTo>
                    <a:pt x="2477" y="35971"/>
                  </a:lnTo>
                  <a:lnTo>
                    <a:pt x="0" y="58344"/>
                  </a:lnTo>
                  <a:lnTo>
                    <a:pt x="7941" y="110835"/>
                  </a:lnTo>
                  <a:lnTo>
                    <a:pt x="17414" y="146726"/>
                  </a:lnTo>
                  <a:lnTo>
                    <a:pt x="23115" y="152009"/>
                  </a:lnTo>
                  <a:lnTo>
                    <a:pt x="30425" y="153192"/>
                  </a:lnTo>
                  <a:lnTo>
                    <a:pt x="38808" y="151641"/>
                  </a:lnTo>
                  <a:lnTo>
                    <a:pt x="45566" y="147097"/>
                  </a:lnTo>
                  <a:lnTo>
                    <a:pt x="56195" y="132690"/>
                  </a:lnTo>
                  <a:lnTo>
                    <a:pt x="68756" y="104848"/>
                  </a:lnTo>
                  <a:lnTo>
                    <a:pt x="76245" y="63783"/>
                  </a:lnTo>
                  <a:lnTo>
                    <a:pt x="78713" y="63959"/>
                  </a:lnTo>
                  <a:lnTo>
                    <a:pt x="104028" y="96283"/>
                  </a:lnTo>
                  <a:lnTo>
                    <a:pt x="121563" y="106987"/>
                  </a:lnTo>
                  <a:lnTo>
                    <a:pt x="181916" y="11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48020" y="1316062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6" y="170867"/>
                  </a:lnTo>
                  <a:lnTo>
                    <a:pt x="24749" y="23055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63751" y="1457872"/>
              <a:ext cx="198439" cy="184574"/>
            </a:xfrm>
            <a:custGeom>
              <a:avLst/>
              <a:gdLst/>
              <a:ahLst/>
              <a:cxnLst/>
              <a:rect l="0" t="0" r="0" b="0"/>
              <a:pathLst>
                <a:path w="198439" h="184574">
                  <a:moveTo>
                    <a:pt x="115896" y="5589"/>
                  </a:moveTo>
                  <a:lnTo>
                    <a:pt x="99129" y="0"/>
                  </a:lnTo>
                  <a:lnTo>
                    <a:pt x="66344" y="2113"/>
                  </a:lnTo>
                  <a:lnTo>
                    <a:pt x="32584" y="15737"/>
                  </a:lnTo>
                  <a:lnTo>
                    <a:pt x="5943" y="40181"/>
                  </a:lnTo>
                  <a:lnTo>
                    <a:pt x="1650" y="49707"/>
                  </a:lnTo>
                  <a:lnTo>
                    <a:pt x="0" y="69651"/>
                  </a:lnTo>
                  <a:lnTo>
                    <a:pt x="6285" y="87093"/>
                  </a:lnTo>
                  <a:lnTo>
                    <a:pt x="11237" y="95020"/>
                  </a:lnTo>
                  <a:lnTo>
                    <a:pt x="18047" y="99135"/>
                  </a:lnTo>
                  <a:lnTo>
                    <a:pt x="69822" y="100417"/>
                  </a:lnTo>
                  <a:lnTo>
                    <a:pt x="122350" y="101529"/>
                  </a:lnTo>
                  <a:lnTo>
                    <a:pt x="155633" y="109925"/>
                  </a:lnTo>
                  <a:lnTo>
                    <a:pt x="195840" y="139749"/>
                  </a:lnTo>
                  <a:lnTo>
                    <a:pt x="198438" y="146502"/>
                  </a:lnTo>
                  <a:lnTo>
                    <a:pt x="197830" y="153343"/>
                  </a:lnTo>
                  <a:lnTo>
                    <a:pt x="195085" y="160244"/>
                  </a:lnTo>
                  <a:lnTo>
                    <a:pt x="188576" y="164844"/>
                  </a:lnTo>
                  <a:lnTo>
                    <a:pt x="127659" y="180473"/>
                  </a:lnTo>
                  <a:lnTo>
                    <a:pt x="94839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85015" y="1410818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5589" y="58617"/>
                  </a:lnTo>
                  <a:lnTo>
                    <a:pt x="17959" y="118857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85015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00829" y="1376456"/>
              <a:ext cx="195042" cy="223876"/>
            </a:xfrm>
            <a:custGeom>
              <a:avLst/>
              <a:gdLst/>
              <a:ahLst/>
              <a:cxnLst/>
              <a:rect l="0" t="0" r="0" b="0"/>
              <a:pathLst>
                <a:path w="195042" h="223876">
                  <a:moveTo>
                    <a:pt x="0" y="44891"/>
                  </a:moveTo>
                  <a:lnTo>
                    <a:pt x="0" y="103508"/>
                  </a:lnTo>
                  <a:lnTo>
                    <a:pt x="8333" y="163224"/>
                  </a:lnTo>
                  <a:lnTo>
                    <a:pt x="9553" y="180541"/>
                  </a:lnTo>
                  <a:lnTo>
                    <a:pt x="10443" y="128270"/>
                  </a:lnTo>
                  <a:lnTo>
                    <a:pt x="13631" y="67513"/>
                  </a:lnTo>
                  <a:lnTo>
                    <a:pt x="20096" y="40907"/>
                  </a:lnTo>
                  <a:lnTo>
                    <a:pt x="30768" y="21283"/>
                  </a:lnTo>
                  <a:lnTo>
                    <a:pt x="46430" y="7882"/>
                  </a:lnTo>
                  <a:lnTo>
                    <a:pt x="55520" y="2671"/>
                  </a:lnTo>
                  <a:lnTo>
                    <a:pt x="78098" y="0"/>
                  </a:lnTo>
                  <a:lnTo>
                    <a:pt x="90670" y="926"/>
                  </a:lnTo>
                  <a:lnTo>
                    <a:pt x="110877" y="11313"/>
                  </a:lnTo>
                  <a:lnTo>
                    <a:pt x="164657" y="67911"/>
                  </a:lnTo>
                  <a:lnTo>
                    <a:pt x="180328" y="98115"/>
                  </a:lnTo>
                  <a:lnTo>
                    <a:pt x="188868" y="154233"/>
                  </a:lnTo>
                  <a:lnTo>
                    <a:pt x="195041" y="189202"/>
                  </a:lnTo>
                  <a:lnTo>
                    <a:pt x="189513" y="223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76692" y="1166833"/>
              <a:ext cx="299213" cy="390366"/>
            </a:xfrm>
            <a:custGeom>
              <a:avLst/>
              <a:gdLst/>
              <a:ahLst/>
              <a:cxnLst/>
              <a:rect l="0" t="0" r="0" b="0"/>
              <a:pathLst>
                <a:path w="299213" h="390366">
                  <a:moveTo>
                    <a:pt x="240116" y="1830"/>
                  </a:moveTo>
                  <a:lnTo>
                    <a:pt x="183902" y="18618"/>
                  </a:lnTo>
                  <a:lnTo>
                    <a:pt x="125330" y="22044"/>
                  </a:lnTo>
                  <a:lnTo>
                    <a:pt x="73943" y="17131"/>
                  </a:lnTo>
                  <a:lnTo>
                    <a:pt x="29997" y="0"/>
                  </a:lnTo>
                  <a:lnTo>
                    <a:pt x="8689" y="236"/>
                  </a:lnTo>
                  <a:lnTo>
                    <a:pt x="2773" y="5447"/>
                  </a:lnTo>
                  <a:lnTo>
                    <a:pt x="0" y="13600"/>
                  </a:lnTo>
                  <a:lnTo>
                    <a:pt x="1684" y="47431"/>
                  </a:lnTo>
                  <a:lnTo>
                    <a:pt x="12734" y="100785"/>
                  </a:lnTo>
                  <a:lnTo>
                    <a:pt x="26182" y="156384"/>
                  </a:lnTo>
                  <a:lnTo>
                    <a:pt x="36984" y="212427"/>
                  </a:lnTo>
                  <a:lnTo>
                    <a:pt x="38014" y="226456"/>
                  </a:lnTo>
                  <a:lnTo>
                    <a:pt x="39871" y="231129"/>
                  </a:lnTo>
                  <a:lnTo>
                    <a:pt x="42278" y="229565"/>
                  </a:lnTo>
                  <a:lnTo>
                    <a:pt x="60137" y="199023"/>
                  </a:lnTo>
                  <a:lnTo>
                    <a:pt x="90603" y="175031"/>
                  </a:lnTo>
                  <a:lnTo>
                    <a:pt x="129265" y="164283"/>
                  </a:lnTo>
                  <a:lnTo>
                    <a:pt x="183081" y="161821"/>
                  </a:lnTo>
                  <a:lnTo>
                    <a:pt x="217758" y="169597"/>
                  </a:lnTo>
                  <a:lnTo>
                    <a:pt x="257797" y="192593"/>
                  </a:lnTo>
                  <a:lnTo>
                    <a:pt x="288582" y="225255"/>
                  </a:lnTo>
                  <a:lnTo>
                    <a:pt x="296751" y="248139"/>
                  </a:lnTo>
                  <a:lnTo>
                    <a:pt x="299212" y="273907"/>
                  </a:lnTo>
                  <a:lnTo>
                    <a:pt x="296407" y="300958"/>
                  </a:lnTo>
                  <a:lnTo>
                    <a:pt x="288141" y="322339"/>
                  </a:lnTo>
                  <a:lnTo>
                    <a:pt x="263770" y="355129"/>
                  </a:lnTo>
                  <a:lnTo>
                    <a:pt x="232177" y="371413"/>
                  </a:lnTo>
                  <a:lnTo>
                    <a:pt x="179580" y="386226"/>
                  </a:lnTo>
                  <a:lnTo>
                    <a:pt x="124130" y="390365"/>
                  </a:lnTo>
                  <a:lnTo>
                    <a:pt x="68116" y="385594"/>
                  </a:lnTo>
                  <a:lnTo>
                    <a:pt x="19017" y="370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34892" y="1362789"/>
              <a:ext cx="253226" cy="332300"/>
            </a:xfrm>
            <a:custGeom>
              <a:avLst/>
              <a:gdLst/>
              <a:ahLst/>
              <a:cxnLst/>
              <a:rect l="0" t="0" r="0" b="0"/>
              <a:pathLst>
                <a:path w="253226" h="332300">
                  <a:moveTo>
                    <a:pt x="213626" y="79615"/>
                  </a:moveTo>
                  <a:lnTo>
                    <a:pt x="193382" y="35652"/>
                  </a:lnTo>
                  <a:lnTo>
                    <a:pt x="163044" y="10957"/>
                  </a:lnTo>
                  <a:lnTo>
                    <a:pt x="118830" y="0"/>
                  </a:lnTo>
                  <a:lnTo>
                    <a:pt x="79863" y="2343"/>
                  </a:lnTo>
                  <a:lnTo>
                    <a:pt x="36425" y="14785"/>
                  </a:lnTo>
                  <a:lnTo>
                    <a:pt x="19447" y="25845"/>
                  </a:lnTo>
                  <a:lnTo>
                    <a:pt x="7221" y="41679"/>
                  </a:lnTo>
                  <a:lnTo>
                    <a:pt x="2323" y="50815"/>
                  </a:lnTo>
                  <a:lnTo>
                    <a:pt x="0" y="73444"/>
                  </a:lnTo>
                  <a:lnTo>
                    <a:pt x="4037" y="97929"/>
                  </a:lnTo>
                  <a:lnTo>
                    <a:pt x="13631" y="120510"/>
                  </a:lnTo>
                  <a:lnTo>
                    <a:pt x="28813" y="136005"/>
                  </a:lnTo>
                  <a:lnTo>
                    <a:pt x="67155" y="155484"/>
                  </a:lnTo>
                  <a:lnTo>
                    <a:pt x="90816" y="153889"/>
                  </a:lnTo>
                  <a:lnTo>
                    <a:pt x="138544" y="133800"/>
                  </a:lnTo>
                  <a:lnTo>
                    <a:pt x="165513" y="114127"/>
                  </a:lnTo>
                  <a:lnTo>
                    <a:pt x="182733" y="87891"/>
                  </a:lnTo>
                  <a:lnTo>
                    <a:pt x="187181" y="85132"/>
                  </a:lnTo>
                  <a:lnTo>
                    <a:pt x="191317" y="86802"/>
                  </a:lnTo>
                  <a:lnTo>
                    <a:pt x="195244" y="91426"/>
                  </a:lnTo>
                  <a:lnTo>
                    <a:pt x="213516" y="145265"/>
                  </a:lnTo>
                  <a:lnTo>
                    <a:pt x="233231" y="199427"/>
                  </a:lnTo>
                  <a:lnTo>
                    <a:pt x="250081" y="247951"/>
                  </a:lnTo>
                  <a:lnTo>
                    <a:pt x="253225" y="274144"/>
                  </a:lnTo>
                  <a:lnTo>
                    <a:pt x="248383" y="295144"/>
                  </a:lnTo>
                  <a:lnTo>
                    <a:pt x="243816" y="304019"/>
                  </a:lnTo>
                  <a:lnTo>
                    <a:pt x="229383" y="317000"/>
                  </a:lnTo>
                  <a:lnTo>
                    <a:pt x="210101" y="325500"/>
                  </a:lnTo>
                  <a:lnTo>
                    <a:pt x="156474" y="330956"/>
                  </a:lnTo>
                  <a:lnTo>
                    <a:pt x="95492" y="332033"/>
                  </a:lnTo>
                  <a:lnTo>
                    <a:pt x="35830" y="332246"/>
                  </a:lnTo>
                  <a:lnTo>
                    <a:pt x="13585" y="3322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12973" y="1357464"/>
              <a:ext cx="240872" cy="190229"/>
            </a:xfrm>
            <a:custGeom>
              <a:avLst/>
              <a:gdLst/>
              <a:ahLst/>
              <a:cxnLst/>
              <a:rect l="0" t="0" r="0" b="0"/>
              <a:pathLst>
                <a:path w="240872" h="190229">
                  <a:moveTo>
                    <a:pt x="156643" y="42826"/>
                  </a:moveTo>
                  <a:lnTo>
                    <a:pt x="138663" y="18779"/>
                  </a:lnTo>
                  <a:lnTo>
                    <a:pt x="121746" y="4452"/>
                  </a:lnTo>
                  <a:lnTo>
                    <a:pt x="112321" y="866"/>
                  </a:lnTo>
                  <a:lnTo>
                    <a:pt x="92491" y="0"/>
                  </a:lnTo>
                  <a:lnTo>
                    <a:pt x="61596" y="6090"/>
                  </a:lnTo>
                  <a:lnTo>
                    <a:pt x="35805" y="20893"/>
                  </a:lnTo>
                  <a:lnTo>
                    <a:pt x="13344" y="45686"/>
                  </a:lnTo>
                  <a:lnTo>
                    <a:pt x="5217" y="68273"/>
                  </a:lnTo>
                  <a:lnTo>
                    <a:pt x="0" y="120902"/>
                  </a:lnTo>
                  <a:lnTo>
                    <a:pt x="5525" y="145377"/>
                  </a:lnTo>
                  <a:lnTo>
                    <a:pt x="16950" y="166783"/>
                  </a:lnTo>
                  <a:lnTo>
                    <a:pt x="33726" y="184095"/>
                  </a:lnTo>
                  <a:lnTo>
                    <a:pt x="43113" y="188478"/>
                  </a:lnTo>
                  <a:lnTo>
                    <a:pt x="62902" y="190228"/>
                  </a:lnTo>
                  <a:lnTo>
                    <a:pt x="80276" y="183987"/>
                  </a:lnTo>
                  <a:lnTo>
                    <a:pt x="110493" y="160917"/>
                  </a:lnTo>
                  <a:lnTo>
                    <a:pt x="126332" y="135137"/>
                  </a:lnTo>
                  <a:lnTo>
                    <a:pt x="132844" y="99683"/>
                  </a:lnTo>
                  <a:lnTo>
                    <a:pt x="136098" y="94769"/>
                  </a:lnTo>
                  <a:lnTo>
                    <a:pt x="140607" y="95002"/>
                  </a:lnTo>
                  <a:lnTo>
                    <a:pt x="145952" y="98667"/>
                  </a:lnTo>
                  <a:lnTo>
                    <a:pt x="155011" y="112098"/>
                  </a:lnTo>
                  <a:lnTo>
                    <a:pt x="169808" y="136270"/>
                  </a:lnTo>
                  <a:lnTo>
                    <a:pt x="195769" y="165399"/>
                  </a:lnTo>
                  <a:lnTo>
                    <a:pt x="240871" y="190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00421" y="1421425"/>
              <a:ext cx="258751" cy="147322"/>
            </a:xfrm>
            <a:custGeom>
              <a:avLst/>
              <a:gdLst/>
              <a:ahLst/>
              <a:cxnLst/>
              <a:rect l="0" t="0" r="0" b="0"/>
              <a:pathLst>
                <a:path w="258751" h="147322">
                  <a:moveTo>
                    <a:pt x="6066" y="10450"/>
                  </a:moveTo>
                  <a:lnTo>
                    <a:pt x="0" y="44072"/>
                  </a:lnTo>
                  <a:lnTo>
                    <a:pt x="4521" y="95774"/>
                  </a:lnTo>
                  <a:lnTo>
                    <a:pt x="5379" y="113882"/>
                  </a:lnTo>
                  <a:lnTo>
                    <a:pt x="9145" y="50402"/>
                  </a:lnTo>
                  <a:lnTo>
                    <a:pt x="15624" y="25867"/>
                  </a:lnTo>
                  <a:lnTo>
                    <a:pt x="26301" y="7163"/>
                  </a:lnTo>
                  <a:lnTo>
                    <a:pt x="33594" y="2410"/>
                  </a:lnTo>
                  <a:lnTo>
                    <a:pt x="51056" y="248"/>
                  </a:lnTo>
                  <a:lnTo>
                    <a:pt x="70515" y="9425"/>
                  </a:lnTo>
                  <a:lnTo>
                    <a:pt x="98082" y="34323"/>
                  </a:lnTo>
                  <a:lnTo>
                    <a:pt x="117948" y="63927"/>
                  </a:lnTo>
                  <a:lnTo>
                    <a:pt x="122767" y="74177"/>
                  </a:lnTo>
                  <a:lnTo>
                    <a:pt x="125981" y="76332"/>
                  </a:lnTo>
                  <a:lnTo>
                    <a:pt x="128124" y="73088"/>
                  </a:lnTo>
                  <a:lnTo>
                    <a:pt x="141419" y="23985"/>
                  </a:lnTo>
                  <a:lnTo>
                    <a:pt x="152400" y="6327"/>
                  </a:lnTo>
                  <a:lnTo>
                    <a:pt x="159774" y="1852"/>
                  </a:lnTo>
                  <a:lnTo>
                    <a:pt x="177326" y="0"/>
                  </a:lnTo>
                  <a:lnTo>
                    <a:pt x="193706" y="6195"/>
                  </a:lnTo>
                  <a:lnTo>
                    <a:pt x="208784" y="17918"/>
                  </a:lnTo>
                  <a:lnTo>
                    <a:pt x="244602" y="64076"/>
                  </a:lnTo>
                  <a:lnTo>
                    <a:pt x="252462" y="87706"/>
                  </a:lnTo>
                  <a:lnTo>
                    <a:pt x="258750" y="147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11813" y="1387818"/>
              <a:ext cx="121578" cy="159872"/>
            </a:xfrm>
            <a:custGeom>
              <a:avLst/>
              <a:gdLst/>
              <a:ahLst/>
              <a:cxnLst/>
              <a:rect l="0" t="0" r="0" b="0"/>
              <a:pathLst>
                <a:path w="121578" h="159872">
                  <a:moveTo>
                    <a:pt x="0" y="107228"/>
                  </a:moveTo>
                  <a:lnTo>
                    <a:pt x="22357" y="107228"/>
                  </a:lnTo>
                  <a:lnTo>
                    <a:pt x="84342" y="83509"/>
                  </a:lnTo>
                  <a:lnTo>
                    <a:pt x="102216" y="69780"/>
                  </a:lnTo>
                  <a:lnTo>
                    <a:pt x="110258" y="61206"/>
                  </a:lnTo>
                  <a:lnTo>
                    <a:pt x="119194" y="39201"/>
                  </a:lnTo>
                  <a:lnTo>
                    <a:pt x="121577" y="26781"/>
                  </a:lnTo>
                  <a:lnTo>
                    <a:pt x="118486" y="17332"/>
                  </a:lnTo>
                  <a:lnTo>
                    <a:pt x="111746" y="9863"/>
                  </a:lnTo>
                  <a:lnTo>
                    <a:pt x="102574" y="3714"/>
                  </a:lnTo>
                  <a:lnTo>
                    <a:pt x="79903" y="0"/>
                  </a:lnTo>
                  <a:lnTo>
                    <a:pt x="56569" y="3419"/>
                  </a:lnTo>
                  <a:lnTo>
                    <a:pt x="38400" y="12738"/>
                  </a:lnTo>
                  <a:lnTo>
                    <a:pt x="15018" y="42316"/>
                  </a:lnTo>
                  <a:lnTo>
                    <a:pt x="4450" y="80716"/>
                  </a:lnTo>
                  <a:lnTo>
                    <a:pt x="6908" y="116140"/>
                  </a:lnTo>
                  <a:lnTo>
                    <a:pt x="15159" y="134976"/>
                  </a:lnTo>
                  <a:lnTo>
                    <a:pt x="20634" y="143274"/>
                  </a:lnTo>
                  <a:lnTo>
                    <a:pt x="30134" y="148806"/>
                  </a:lnTo>
                  <a:lnTo>
                    <a:pt x="74929" y="157685"/>
                  </a:lnTo>
                  <a:lnTo>
                    <a:pt x="94757" y="159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16839" y="1342058"/>
              <a:ext cx="176833" cy="226689"/>
            </a:xfrm>
            <a:custGeom>
              <a:avLst/>
              <a:gdLst/>
              <a:ahLst/>
              <a:cxnLst/>
              <a:rect l="0" t="0" r="0" b="0"/>
              <a:pathLst>
                <a:path w="176833" h="226689">
                  <a:moveTo>
                    <a:pt x="131886" y="5589"/>
                  </a:moveTo>
                  <a:lnTo>
                    <a:pt x="115118" y="0"/>
                  </a:lnTo>
                  <a:lnTo>
                    <a:pt x="63540" y="4442"/>
                  </a:lnTo>
                  <a:lnTo>
                    <a:pt x="39509" y="10148"/>
                  </a:lnTo>
                  <a:lnTo>
                    <a:pt x="20250" y="22823"/>
                  </a:lnTo>
                  <a:lnTo>
                    <a:pt x="11838" y="31117"/>
                  </a:lnTo>
                  <a:lnTo>
                    <a:pt x="2492" y="52810"/>
                  </a:lnTo>
                  <a:lnTo>
                    <a:pt x="0" y="65145"/>
                  </a:lnTo>
                  <a:lnTo>
                    <a:pt x="1848" y="74539"/>
                  </a:lnTo>
                  <a:lnTo>
                    <a:pt x="6590" y="81972"/>
                  </a:lnTo>
                  <a:lnTo>
                    <a:pt x="13260" y="88096"/>
                  </a:lnTo>
                  <a:lnTo>
                    <a:pt x="33150" y="94901"/>
                  </a:lnTo>
                  <a:lnTo>
                    <a:pt x="84047" y="99270"/>
                  </a:lnTo>
                  <a:lnTo>
                    <a:pt x="136821" y="102473"/>
                  </a:lnTo>
                  <a:lnTo>
                    <a:pt x="155916" y="111430"/>
                  </a:lnTo>
                  <a:lnTo>
                    <a:pt x="169083" y="126329"/>
                  </a:lnTo>
                  <a:lnTo>
                    <a:pt x="174232" y="135215"/>
                  </a:lnTo>
                  <a:lnTo>
                    <a:pt x="176832" y="157567"/>
                  </a:lnTo>
                  <a:lnTo>
                    <a:pt x="172920" y="180760"/>
                  </a:lnTo>
                  <a:lnTo>
                    <a:pt x="163381" y="198866"/>
                  </a:lnTo>
                  <a:lnTo>
                    <a:pt x="145104" y="211593"/>
                  </a:lnTo>
                  <a:lnTo>
                    <a:pt x="121383" y="219979"/>
                  </a:lnTo>
                  <a:lnTo>
                    <a:pt x="68027" y="225363"/>
                  </a:lnTo>
                  <a:lnTo>
                    <a:pt x="26601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088617" y="2392719"/>
            <a:ext cx="1480544" cy="1068263"/>
            <a:chOff x="2088617" y="2392719"/>
            <a:chExt cx="1480544" cy="1068263"/>
          </a:xfrm>
        </p:grpSpPr>
        <p:sp>
          <p:nvSpPr>
            <p:cNvPr id="48" name="Freeform 47"/>
            <p:cNvSpPr/>
            <p:nvPr/>
          </p:nvSpPr>
          <p:spPr>
            <a:xfrm>
              <a:off x="2088617" y="2392719"/>
              <a:ext cx="353995" cy="452234"/>
            </a:xfrm>
            <a:custGeom>
              <a:avLst/>
              <a:gdLst/>
              <a:ahLst/>
              <a:cxnLst/>
              <a:rect l="0" t="0" r="0" b="0"/>
              <a:pathLst>
                <a:path w="353995" h="452234">
                  <a:moveTo>
                    <a:pt x="80253" y="7778"/>
                  </a:moveTo>
                  <a:lnTo>
                    <a:pt x="65599" y="62919"/>
                  </a:lnTo>
                  <a:lnTo>
                    <a:pt x="48586" y="122534"/>
                  </a:lnTo>
                  <a:lnTo>
                    <a:pt x="40443" y="143009"/>
                  </a:lnTo>
                  <a:lnTo>
                    <a:pt x="29024" y="159907"/>
                  </a:lnTo>
                  <a:lnTo>
                    <a:pt x="22704" y="163010"/>
                  </a:lnTo>
                  <a:lnTo>
                    <a:pt x="16151" y="162739"/>
                  </a:lnTo>
                  <a:lnTo>
                    <a:pt x="9442" y="160218"/>
                  </a:lnTo>
                  <a:lnTo>
                    <a:pt x="4970" y="153858"/>
                  </a:lnTo>
                  <a:lnTo>
                    <a:pt x="0" y="134314"/>
                  </a:lnTo>
                  <a:lnTo>
                    <a:pt x="4031" y="113149"/>
                  </a:lnTo>
                  <a:lnTo>
                    <a:pt x="30509" y="53019"/>
                  </a:lnTo>
                  <a:lnTo>
                    <a:pt x="52646" y="29762"/>
                  </a:lnTo>
                  <a:lnTo>
                    <a:pt x="72662" y="16379"/>
                  </a:lnTo>
                  <a:lnTo>
                    <a:pt x="110239" y="3437"/>
                  </a:lnTo>
                  <a:lnTo>
                    <a:pt x="137254" y="0"/>
                  </a:lnTo>
                  <a:lnTo>
                    <a:pt x="161739" y="4711"/>
                  </a:lnTo>
                  <a:lnTo>
                    <a:pt x="183149" y="15774"/>
                  </a:lnTo>
                  <a:lnTo>
                    <a:pt x="223366" y="61473"/>
                  </a:lnTo>
                  <a:lnTo>
                    <a:pt x="239380" y="92318"/>
                  </a:lnTo>
                  <a:lnTo>
                    <a:pt x="246866" y="149823"/>
                  </a:lnTo>
                  <a:lnTo>
                    <a:pt x="245226" y="207455"/>
                  </a:lnTo>
                  <a:lnTo>
                    <a:pt x="233983" y="269489"/>
                  </a:lnTo>
                  <a:lnTo>
                    <a:pt x="218157" y="328492"/>
                  </a:lnTo>
                  <a:lnTo>
                    <a:pt x="179348" y="386057"/>
                  </a:lnTo>
                  <a:lnTo>
                    <a:pt x="142201" y="426431"/>
                  </a:lnTo>
                  <a:lnTo>
                    <a:pt x="110306" y="443649"/>
                  </a:lnTo>
                  <a:lnTo>
                    <a:pt x="85031" y="452233"/>
                  </a:lnTo>
                  <a:lnTo>
                    <a:pt x="61320" y="450588"/>
                  </a:lnTo>
                  <a:lnTo>
                    <a:pt x="50083" y="446874"/>
                  </a:lnTo>
                  <a:lnTo>
                    <a:pt x="31359" y="433389"/>
                  </a:lnTo>
                  <a:lnTo>
                    <a:pt x="23091" y="424880"/>
                  </a:lnTo>
                  <a:lnTo>
                    <a:pt x="18748" y="414527"/>
                  </a:lnTo>
                  <a:lnTo>
                    <a:pt x="17043" y="390547"/>
                  </a:lnTo>
                  <a:lnTo>
                    <a:pt x="22659" y="356327"/>
                  </a:lnTo>
                  <a:lnTo>
                    <a:pt x="28989" y="347769"/>
                  </a:lnTo>
                  <a:lnTo>
                    <a:pt x="48501" y="335140"/>
                  </a:lnTo>
                  <a:lnTo>
                    <a:pt x="91382" y="327042"/>
                  </a:lnTo>
                  <a:lnTo>
                    <a:pt x="143803" y="331542"/>
                  </a:lnTo>
                  <a:lnTo>
                    <a:pt x="191239" y="333385"/>
                  </a:lnTo>
                  <a:lnTo>
                    <a:pt x="241170" y="333932"/>
                  </a:lnTo>
                  <a:lnTo>
                    <a:pt x="303675" y="330996"/>
                  </a:lnTo>
                  <a:lnTo>
                    <a:pt x="353994" y="323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4997" y="2432082"/>
              <a:ext cx="317461" cy="362204"/>
            </a:xfrm>
            <a:custGeom>
              <a:avLst/>
              <a:gdLst/>
              <a:ahLst/>
              <a:cxnLst/>
              <a:rect l="0" t="0" r="0" b="0"/>
              <a:pathLst>
                <a:path w="317461" h="362204">
                  <a:moveTo>
                    <a:pt x="208184" y="0"/>
                  </a:moveTo>
                  <a:lnTo>
                    <a:pt x="153139" y="16789"/>
                  </a:lnTo>
                  <a:lnTo>
                    <a:pt x="98612" y="20214"/>
                  </a:lnTo>
                  <a:lnTo>
                    <a:pt x="43041" y="15302"/>
                  </a:lnTo>
                  <a:lnTo>
                    <a:pt x="9124" y="17532"/>
                  </a:lnTo>
                  <a:lnTo>
                    <a:pt x="2948" y="23387"/>
                  </a:lnTo>
                  <a:lnTo>
                    <a:pt x="0" y="31969"/>
                  </a:lnTo>
                  <a:lnTo>
                    <a:pt x="3675" y="84954"/>
                  </a:lnTo>
                  <a:lnTo>
                    <a:pt x="16835" y="134934"/>
                  </a:lnTo>
                  <a:lnTo>
                    <a:pt x="27994" y="157067"/>
                  </a:lnTo>
                  <a:lnTo>
                    <a:pt x="34245" y="162033"/>
                  </a:lnTo>
                  <a:lnTo>
                    <a:pt x="40752" y="163005"/>
                  </a:lnTo>
                  <a:lnTo>
                    <a:pt x="55391" y="157845"/>
                  </a:lnTo>
                  <a:lnTo>
                    <a:pt x="103575" y="134506"/>
                  </a:lnTo>
                  <a:lnTo>
                    <a:pt x="127376" y="133090"/>
                  </a:lnTo>
                  <a:lnTo>
                    <a:pt x="186191" y="144778"/>
                  </a:lnTo>
                  <a:lnTo>
                    <a:pt x="249046" y="166195"/>
                  </a:lnTo>
                  <a:lnTo>
                    <a:pt x="288275" y="197159"/>
                  </a:lnTo>
                  <a:lnTo>
                    <a:pt x="304184" y="223364"/>
                  </a:lnTo>
                  <a:lnTo>
                    <a:pt x="316307" y="253356"/>
                  </a:lnTo>
                  <a:lnTo>
                    <a:pt x="317460" y="274040"/>
                  </a:lnTo>
                  <a:lnTo>
                    <a:pt x="316130" y="284469"/>
                  </a:lnTo>
                  <a:lnTo>
                    <a:pt x="305293" y="302296"/>
                  </a:lnTo>
                  <a:lnTo>
                    <a:pt x="275329" y="332804"/>
                  </a:lnTo>
                  <a:lnTo>
                    <a:pt x="220045" y="356966"/>
                  </a:lnTo>
                  <a:lnTo>
                    <a:pt x="198248" y="362203"/>
                  </a:lnTo>
                  <a:lnTo>
                    <a:pt x="149419" y="359152"/>
                  </a:lnTo>
                  <a:lnTo>
                    <a:pt x="120065" y="356155"/>
                  </a:lnTo>
                  <a:lnTo>
                    <a:pt x="713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05699" y="2884819"/>
              <a:ext cx="810695" cy="84218"/>
            </a:xfrm>
            <a:custGeom>
              <a:avLst/>
              <a:gdLst/>
              <a:ahLst/>
              <a:cxnLst/>
              <a:rect l="0" t="0" r="0" b="0"/>
              <a:pathLst>
                <a:path w="810695" h="84218">
                  <a:moveTo>
                    <a:pt x="810694" y="10517"/>
                  </a:moveTo>
                  <a:lnTo>
                    <a:pt x="783138" y="3282"/>
                  </a:lnTo>
                  <a:lnTo>
                    <a:pt x="723796" y="639"/>
                  </a:lnTo>
                  <a:lnTo>
                    <a:pt x="661338" y="117"/>
                  </a:lnTo>
                  <a:lnTo>
                    <a:pt x="612543" y="27"/>
                  </a:lnTo>
                  <a:lnTo>
                    <a:pt x="555451" y="0"/>
                  </a:lnTo>
                  <a:lnTo>
                    <a:pt x="493814" y="7227"/>
                  </a:lnTo>
                  <a:lnTo>
                    <a:pt x="431885" y="10712"/>
                  </a:lnTo>
                  <a:lnTo>
                    <a:pt x="368561" y="17464"/>
                  </a:lnTo>
                  <a:lnTo>
                    <a:pt x="308855" y="21154"/>
                  </a:lnTo>
                  <a:lnTo>
                    <a:pt x="255461" y="32289"/>
                  </a:lnTo>
                  <a:lnTo>
                    <a:pt x="194351" y="45754"/>
                  </a:lnTo>
                  <a:lnTo>
                    <a:pt x="140774" y="56183"/>
                  </a:lnTo>
                  <a:lnTo>
                    <a:pt x="87854" y="66682"/>
                  </a:lnTo>
                  <a:lnTo>
                    <a:pt x="29485" y="79540"/>
                  </a:lnTo>
                  <a:lnTo>
                    <a:pt x="0" y="84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56864" y="3044327"/>
              <a:ext cx="373754" cy="416655"/>
            </a:xfrm>
            <a:custGeom>
              <a:avLst/>
              <a:gdLst/>
              <a:ahLst/>
              <a:cxnLst/>
              <a:rect l="0" t="0" r="0" b="0"/>
              <a:pathLst>
                <a:path w="373754" h="416655">
                  <a:moveTo>
                    <a:pt x="254203" y="19465"/>
                  </a:moveTo>
                  <a:lnTo>
                    <a:pt x="195586" y="19466"/>
                  </a:lnTo>
                  <a:lnTo>
                    <a:pt x="141412" y="12230"/>
                  </a:lnTo>
                  <a:lnTo>
                    <a:pt x="85651" y="6468"/>
                  </a:lnTo>
                  <a:lnTo>
                    <a:pt x="29576" y="0"/>
                  </a:lnTo>
                  <a:lnTo>
                    <a:pt x="19054" y="4149"/>
                  </a:lnTo>
                  <a:lnTo>
                    <a:pt x="10869" y="11594"/>
                  </a:lnTo>
                  <a:lnTo>
                    <a:pt x="4243" y="21237"/>
                  </a:lnTo>
                  <a:lnTo>
                    <a:pt x="0" y="44429"/>
                  </a:lnTo>
                  <a:lnTo>
                    <a:pt x="9724" y="103991"/>
                  </a:lnTo>
                  <a:lnTo>
                    <a:pt x="25930" y="153968"/>
                  </a:lnTo>
                  <a:lnTo>
                    <a:pt x="31831" y="165286"/>
                  </a:lnTo>
                  <a:lnTo>
                    <a:pt x="39275" y="170491"/>
                  </a:lnTo>
                  <a:lnTo>
                    <a:pt x="47746" y="171622"/>
                  </a:lnTo>
                  <a:lnTo>
                    <a:pt x="66518" y="166639"/>
                  </a:lnTo>
                  <a:lnTo>
                    <a:pt x="97987" y="153020"/>
                  </a:lnTo>
                  <a:lnTo>
                    <a:pt x="149949" y="147232"/>
                  </a:lnTo>
                  <a:lnTo>
                    <a:pt x="188218" y="149349"/>
                  </a:lnTo>
                  <a:lnTo>
                    <a:pt x="250540" y="163821"/>
                  </a:lnTo>
                  <a:lnTo>
                    <a:pt x="295593" y="180605"/>
                  </a:lnTo>
                  <a:lnTo>
                    <a:pt x="338288" y="206103"/>
                  </a:lnTo>
                  <a:lnTo>
                    <a:pt x="353185" y="222908"/>
                  </a:lnTo>
                  <a:lnTo>
                    <a:pt x="372281" y="262293"/>
                  </a:lnTo>
                  <a:lnTo>
                    <a:pt x="373753" y="286096"/>
                  </a:lnTo>
                  <a:lnTo>
                    <a:pt x="365165" y="333916"/>
                  </a:lnTo>
                  <a:lnTo>
                    <a:pt x="349992" y="360900"/>
                  </a:lnTo>
                  <a:lnTo>
                    <a:pt x="334210" y="373205"/>
                  </a:lnTo>
                  <a:lnTo>
                    <a:pt x="277997" y="401660"/>
                  </a:lnTo>
                  <a:lnTo>
                    <a:pt x="243316" y="413728"/>
                  </a:lnTo>
                  <a:lnTo>
                    <a:pt x="203924" y="416654"/>
                  </a:lnTo>
                  <a:lnTo>
                    <a:pt x="148692" y="407755"/>
                  </a:lnTo>
                  <a:lnTo>
                    <a:pt x="109856" y="394997"/>
                  </a:lnTo>
                  <a:lnTo>
                    <a:pt x="53260" y="362310"/>
                  </a:lnTo>
                  <a:lnTo>
                    <a:pt x="43633" y="356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11233" y="2832165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5" y="0"/>
                  </a:lnTo>
                  <a:lnTo>
                    <a:pt x="38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11233" y="2937450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02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4137699" y="2407511"/>
            <a:ext cx="3516520" cy="803681"/>
            <a:chOff x="4137699" y="2407511"/>
            <a:chExt cx="3516520" cy="803681"/>
          </a:xfrm>
        </p:grpSpPr>
        <p:sp>
          <p:nvSpPr>
            <p:cNvPr id="55" name="Freeform 54"/>
            <p:cNvSpPr/>
            <p:nvPr/>
          </p:nvSpPr>
          <p:spPr>
            <a:xfrm>
              <a:off x="4137699" y="2407511"/>
              <a:ext cx="370726" cy="571668"/>
            </a:xfrm>
            <a:custGeom>
              <a:avLst/>
              <a:gdLst/>
              <a:ahLst/>
              <a:cxnLst/>
              <a:rect l="0" t="0" r="0" b="0"/>
              <a:pathLst>
                <a:path w="370726" h="571668">
                  <a:moveTo>
                    <a:pt x="315855" y="56157"/>
                  </a:moveTo>
                  <a:lnTo>
                    <a:pt x="261711" y="53037"/>
                  </a:lnTo>
                  <a:lnTo>
                    <a:pt x="201230" y="38199"/>
                  </a:lnTo>
                  <a:lnTo>
                    <a:pt x="147556" y="21008"/>
                  </a:lnTo>
                  <a:lnTo>
                    <a:pt x="96911" y="7013"/>
                  </a:lnTo>
                  <a:lnTo>
                    <a:pt x="69587" y="0"/>
                  </a:lnTo>
                  <a:lnTo>
                    <a:pt x="44966" y="2343"/>
                  </a:lnTo>
                  <a:lnTo>
                    <a:pt x="33487" y="6243"/>
                  </a:lnTo>
                  <a:lnTo>
                    <a:pt x="25834" y="13522"/>
                  </a:lnTo>
                  <a:lnTo>
                    <a:pt x="17331" y="34088"/>
                  </a:lnTo>
                  <a:lnTo>
                    <a:pt x="13042" y="91485"/>
                  </a:lnTo>
                  <a:lnTo>
                    <a:pt x="19127" y="142164"/>
                  </a:lnTo>
                  <a:lnTo>
                    <a:pt x="28038" y="204744"/>
                  </a:lnTo>
                  <a:lnTo>
                    <a:pt x="30009" y="235279"/>
                  </a:lnTo>
                  <a:lnTo>
                    <a:pt x="34044" y="243422"/>
                  </a:lnTo>
                  <a:lnTo>
                    <a:pt x="40244" y="246511"/>
                  </a:lnTo>
                  <a:lnTo>
                    <a:pt x="47886" y="246231"/>
                  </a:lnTo>
                  <a:lnTo>
                    <a:pt x="105792" y="222000"/>
                  </a:lnTo>
                  <a:lnTo>
                    <a:pt x="155905" y="215648"/>
                  </a:lnTo>
                  <a:lnTo>
                    <a:pt x="195803" y="216887"/>
                  </a:lnTo>
                  <a:lnTo>
                    <a:pt x="252126" y="237865"/>
                  </a:lnTo>
                  <a:lnTo>
                    <a:pt x="284104" y="260125"/>
                  </a:lnTo>
                  <a:lnTo>
                    <a:pt x="332772" y="319714"/>
                  </a:lnTo>
                  <a:lnTo>
                    <a:pt x="360184" y="369957"/>
                  </a:lnTo>
                  <a:lnTo>
                    <a:pt x="369872" y="397225"/>
                  </a:lnTo>
                  <a:lnTo>
                    <a:pt x="370725" y="438884"/>
                  </a:lnTo>
                  <a:lnTo>
                    <a:pt x="363568" y="480863"/>
                  </a:lnTo>
                  <a:lnTo>
                    <a:pt x="342861" y="517348"/>
                  </a:lnTo>
                  <a:lnTo>
                    <a:pt x="314498" y="544796"/>
                  </a:lnTo>
                  <a:lnTo>
                    <a:pt x="278278" y="562157"/>
                  </a:lnTo>
                  <a:lnTo>
                    <a:pt x="224118" y="570099"/>
                  </a:lnTo>
                  <a:lnTo>
                    <a:pt x="168359" y="571667"/>
                  </a:lnTo>
                  <a:lnTo>
                    <a:pt x="141507" y="569542"/>
                  </a:lnTo>
                  <a:lnTo>
                    <a:pt x="79250" y="548312"/>
                  </a:lnTo>
                  <a:lnTo>
                    <a:pt x="19694" y="521715"/>
                  </a:lnTo>
                  <a:lnTo>
                    <a:pt x="0" y="508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58880" y="2799633"/>
              <a:ext cx="251679" cy="411559"/>
            </a:xfrm>
            <a:custGeom>
              <a:avLst/>
              <a:gdLst/>
              <a:ahLst/>
              <a:cxnLst/>
              <a:rect l="0" t="0" r="0" b="0"/>
              <a:pathLst>
                <a:path w="251679" h="411559">
                  <a:moveTo>
                    <a:pt x="242156" y="74646"/>
                  </a:moveTo>
                  <a:lnTo>
                    <a:pt x="232581" y="43364"/>
                  </a:lnTo>
                  <a:lnTo>
                    <a:pt x="214623" y="19624"/>
                  </a:lnTo>
                  <a:lnTo>
                    <a:pt x="197164" y="4958"/>
                  </a:lnTo>
                  <a:lnTo>
                    <a:pt x="174586" y="0"/>
                  </a:lnTo>
                  <a:lnTo>
                    <a:pt x="121964" y="760"/>
                  </a:lnTo>
                  <a:lnTo>
                    <a:pt x="100610" y="7103"/>
                  </a:lnTo>
                  <a:lnTo>
                    <a:pt x="83320" y="18891"/>
                  </a:lnTo>
                  <a:lnTo>
                    <a:pt x="67837" y="35828"/>
                  </a:lnTo>
                  <a:lnTo>
                    <a:pt x="59396" y="58174"/>
                  </a:lnTo>
                  <a:lnTo>
                    <a:pt x="57145" y="70684"/>
                  </a:lnTo>
                  <a:lnTo>
                    <a:pt x="60883" y="93942"/>
                  </a:lnTo>
                  <a:lnTo>
                    <a:pt x="65155" y="105058"/>
                  </a:lnTo>
                  <a:lnTo>
                    <a:pt x="79261" y="120528"/>
                  </a:lnTo>
                  <a:lnTo>
                    <a:pt x="87936" y="126291"/>
                  </a:lnTo>
                  <a:lnTo>
                    <a:pt x="122502" y="134402"/>
                  </a:lnTo>
                  <a:lnTo>
                    <a:pt x="142573" y="130061"/>
                  </a:lnTo>
                  <a:lnTo>
                    <a:pt x="174522" y="108209"/>
                  </a:lnTo>
                  <a:lnTo>
                    <a:pt x="196250" y="88231"/>
                  </a:lnTo>
                  <a:lnTo>
                    <a:pt x="203363" y="87212"/>
                  </a:lnTo>
                  <a:lnTo>
                    <a:pt x="210445" y="90042"/>
                  </a:lnTo>
                  <a:lnTo>
                    <a:pt x="217506" y="95439"/>
                  </a:lnTo>
                  <a:lnTo>
                    <a:pt x="228471" y="117033"/>
                  </a:lnTo>
                  <a:lnTo>
                    <a:pt x="247589" y="179751"/>
                  </a:lnTo>
                  <a:lnTo>
                    <a:pt x="251678" y="233232"/>
                  </a:lnTo>
                  <a:lnTo>
                    <a:pt x="249267" y="271763"/>
                  </a:lnTo>
                  <a:lnTo>
                    <a:pt x="238024" y="305407"/>
                  </a:lnTo>
                  <a:lnTo>
                    <a:pt x="225111" y="325776"/>
                  </a:lnTo>
                  <a:lnTo>
                    <a:pt x="198111" y="349226"/>
                  </a:lnTo>
                  <a:lnTo>
                    <a:pt x="141556" y="372140"/>
                  </a:lnTo>
                  <a:lnTo>
                    <a:pt x="87277" y="386831"/>
                  </a:lnTo>
                  <a:lnTo>
                    <a:pt x="34615" y="400998"/>
                  </a:lnTo>
                  <a:lnTo>
                    <a:pt x="0" y="411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28808" y="2816048"/>
              <a:ext cx="143735" cy="149685"/>
            </a:xfrm>
            <a:custGeom>
              <a:avLst/>
              <a:gdLst/>
              <a:ahLst/>
              <a:cxnLst/>
              <a:rect l="0" t="0" r="0" b="0"/>
              <a:pathLst>
                <a:path w="143735" h="149685">
                  <a:moveTo>
                    <a:pt x="77513" y="5589"/>
                  </a:moveTo>
                  <a:lnTo>
                    <a:pt x="60745" y="0"/>
                  </a:lnTo>
                  <a:lnTo>
                    <a:pt x="43154" y="3495"/>
                  </a:lnTo>
                  <a:lnTo>
                    <a:pt x="33550" y="7702"/>
                  </a:lnTo>
                  <a:lnTo>
                    <a:pt x="19759" y="21736"/>
                  </a:lnTo>
                  <a:lnTo>
                    <a:pt x="1374" y="59341"/>
                  </a:lnTo>
                  <a:lnTo>
                    <a:pt x="0" y="79782"/>
                  </a:lnTo>
                  <a:lnTo>
                    <a:pt x="8649" y="121500"/>
                  </a:lnTo>
                  <a:lnTo>
                    <a:pt x="14056" y="129656"/>
                  </a:lnTo>
                  <a:lnTo>
                    <a:pt x="29423" y="141838"/>
                  </a:lnTo>
                  <a:lnTo>
                    <a:pt x="63394" y="149684"/>
                  </a:lnTo>
                  <a:lnTo>
                    <a:pt x="86446" y="145280"/>
                  </a:lnTo>
                  <a:lnTo>
                    <a:pt x="107219" y="134355"/>
                  </a:lnTo>
                  <a:lnTo>
                    <a:pt x="124251" y="117800"/>
                  </a:lnTo>
                  <a:lnTo>
                    <a:pt x="141404" y="88750"/>
                  </a:lnTo>
                  <a:lnTo>
                    <a:pt x="143734" y="68286"/>
                  </a:lnTo>
                  <a:lnTo>
                    <a:pt x="142717" y="57915"/>
                  </a:lnTo>
                  <a:lnTo>
                    <a:pt x="132229" y="40153"/>
                  </a:lnTo>
                  <a:lnTo>
                    <a:pt x="112832" y="23239"/>
                  </a:lnTo>
                  <a:lnTo>
                    <a:pt x="9857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50138" y="2828831"/>
              <a:ext cx="203624" cy="140382"/>
            </a:xfrm>
            <a:custGeom>
              <a:avLst/>
              <a:gdLst/>
              <a:ahLst/>
              <a:cxnLst/>
              <a:rect l="0" t="0" r="0" b="0"/>
              <a:pathLst>
                <a:path w="203624" h="140382">
                  <a:moveTo>
                    <a:pt x="119395" y="55977"/>
                  </a:moveTo>
                  <a:lnTo>
                    <a:pt x="109820" y="31930"/>
                  </a:lnTo>
                  <a:lnTo>
                    <a:pt x="99152" y="17603"/>
                  </a:lnTo>
                  <a:lnTo>
                    <a:pt x="74403" y="1973"/>
                  </a:lnTo>
                  <a:lnTo>
                    <a:pt x="51825" y="0"/>
                  </a:lnTo>
                  <a:lnTo>
                    <a:pt x="39254" y="1111"/>
                  </a:lnTo>
                  <a:lnTo>
                    <a:pt x="29703" y="5362"/>
                  </a:lnTo>
                  <a:lnTo>
                    <a:pt x="15971" y="19443"/>
                  </a:lnTo>
                  <a:lnTo>
                    <a:pt x="1663" y="47102"/>
                  </a:lnTo>
                  <a:lnTo>
                    <a:pt x="0" y="67240"/>
                  </a:lnTo>
                  <a:lnTo>
                    <a:pt x="8463" y="108765"/>
                  </a:lnTo>
                  <a:lnTo>
                    <a:pt x="20959" y="126621"/>
                  </a:lnTo>
                  <a:lnTo>
                    <a:pt x="29205" y="134659"/>
                  </a:lnTo>
                  <a:lnTo>
                    <a:pt x="38212" y="138847"/>
                  </a:lnTo>
                  <a:lnTo>
                    <a:pt x="57577" y="140381"/>
                  </a:lnTo>
                  <a:lnTo>
                    <a:pt x="74763" y="134044"/>
                  </a:lnTo>
                  <a:lnTo>
                    <a:pt x="90200" y="122259"/>
                  </a:lnTo>
                  <a:lnTo>
                    <a:pt x="110875" y="95893"/>
                  </a:lnTo>
                  <a:lnTo>
                    <a:pt x="120677" y="76057"/>
                  </a:lnTo>
                  <a:lnTo>
                    <a:pt x="123760" y="74043"/>
                  </a:lnTo>
                  <a:lnTo>
                    <a:pt x="125814" y="77380"/>
                  </a:lnTo>
                  <a:lnTo>
                    <a:pt x="127184" y="84284"/>
                  </a:lnTo>
                  <a:lnTo>
                    <a:pt x="140291" y="105178"/>
                  </a:lnTo>
                  <a:lnTo>
                    <a:pt x="164581" y="120598"/>
                  </a:lnTo>
                  <a:lnTo>
                    <a:pt x="172916" y="121285"/>
                  </a:lnTo>
                  <a:lnTo>
                    <a:pt x="203623" y="108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74818" y="257948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8334" y="37478"/>
                  </a:lnTo>
                  <a:lnTo>
                    <a:pt x="10095" y="88902"/>
                  </a:lnTo>
                  <a:lnTo>
                    <a:pt x="10400" y="135786"/>
                  </a:lnTo>
                  <a:lnTo>
                    <a:pt x="10490" y="186722"/>
                  </a:lnTo>
                  <a:lnTo>
                    <a:pt x="11691" y="249100"/>
                  </a:lnTo>
                  <a:lnTo>
                    <a:pt x="17762" y="298156"/>
                  </a:lnTo>
                  <a:lnTo>
                    <a:pt x="20407" y="351007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66502" y="2761587"/>
              <a:ext cx="203105" cy="183377"/>
            </a:xfrm>
            <a:custGeom>
              <a:avLst/>
              <a:gdLst/>
              <a:ahLst/>
              <a:cxnLst/>
              <a:rect l="0" t="0" r="0" b="0"/>
              <a:pathLst>
                <a:path w="203105" h="183377">
                  <a:moveTo>
                    <a:pt x="118887" y="17936"/>
                  </a:moveTo>
                  <a:lnTo>
                    <a:pt x="107708" y="6757"/>
                  </a:lnTo>
                  <a:lnTo>
                    <a:pt x="89741" y="1269"/>
                  </a:lnTo>
                  <a:lnTo>
                    <a:pt x="67328" y="0"/>
                  </a:lnTo>
                  <a:lnTo>
                    <a:pt x="45669" y="3335"/>
                  </a:lnTo>
                  <a:lnTo>
                    <a:pt x="27464" y="11837"/>
                  </a:lnTo>
                  <a:lnTo>
                    <a:pt x="19334" y="17379"/>
                  </a:lnTo>
                  <a:lnTo>
                    <a:pt x="7181" y="32896"/>
                  </a:lnTo>
                  <a:lnTo>
                    <a:pt x="2302" y="41948"/>
                  </a:lnTo>
                  <a:lnTo>
                    <a:pt x="0" y="61363"/>
                  </a:lnTo>
                  <a:lnTo>
                    <a:pt x="1025" y="71454"/>
                  </a:lnTo>
                  <a:lnTo>
                    <a:pt x="5217" y="79351"/>
                  </a:lnTo>
                  <a:lnTo>
                    <a:pt x="19234" y="91245"/>
                  </a:lnTo>
                  <a:lnTo>
                    <a:pt x="52445" y="98929"/>
                  </a:lnTo>
                  <a:lnTo>
                    <a:pt x="105589" y="101525"/>
                  </a:lnTo>
                  <a:lnTo>
                    <a:pt x="158027" y="105157"/>
                  </a:lnTo>
                  <a:lnTo>
                    <a:pt x="179566" y="111683"/>
                  </a:lnTo>
                  <a:lnTo>
                    <a:pt x="196938" y="122382"/>
                  </a:lnTo>
                  <a:lnTo>
                    <a:pt x="201337" y="129681"/>
                  </a:lnTo>
                  <a:lnTo>
                    <a:pt x="203104" y="147149"/>
                  </a:lnTo>
                  <a:lnTo>
                    <a:pt x="196871" y="163492"/>
                  </a:lnTo>
                  <a:lnTo>
                    <a:pt x="191933" y="171125"/>
                  </a:lnTo>
                  <a:lnTo>
                    <a:pt x="183962" y="176214"/>
                  </a:lnTo>
                  <a:lnTo>
                    <a:pt x="149216" y="183376"/>
                  </a:lnTo>
                  <a:lnTo>
                    <a:pt x="105906" y="183159"/>
                  </a:lnTo>
                  <a:lnTo>
                    <a:pt x="66244" y="165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43357" y="283216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4" y="37478"/>
                  </a:lnTo>
                  <a:lnTo>
                    <a:pt x="11410" y="9904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43357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47099" y="2820933"/>
              <a:ext cx="138415" cy="137575"/>
            </a:xfrm>
            <a:custGeom>
              <a:avLst/>
              <a:gdLst/>
              <a:ahLst/>
              <a:cxnLst/>
              <a:rect l="0" t="0" r="0" b="0"/>
              <a:pathLst>
                <a:path w="138415" h="137575">
                  <a:moveTo>
                    <a:pt x="12072" y="74403"/>
                  </a:moveTo>
                  <a:lnTo>
                    <a:pt x="17661" y="91171"/>
                  </a:lnTo>
                  <a:lnTo>
                    <a:pt x="17285" y="108762"/>
                  </a:lnTo>
                  <a:lnTo>
                    <a:pt x="15548" y="118366"/>
                  </a:lnTo>
                  <a:lnTo>
                    <a:pt x="14389" y="120090"/>
                  </a:lnTo>
                  <a:lnTo>
                    <a:pt x="5968" y="57741"/>
                  </a:lnTo>
                  <a:lnTo>
                    <a:pt x="984" y="49257"/>
                  </a:lnTo>
                  <a:lnTo>
                    <a:pt x="0" y="41261"/>
                  </a:lnTo>
                  <a:lnTo>
                    <a:pt x="5147" y="26138"/>
                  </a:lnTo>
                  <a:lnTo>
                    <a:pt x="21198" y="4471"/>
                  </a:lnTo>
                  <a:lnTo>
                    <a:pt x="28685" y="875"/>
                  </a:lnTo>
                  <a:lnTo>
                    <a:pt x="46362" y="0"/>
                  </a:lnTo>
                  <a:lnTo>
                    <a:pt x="76044" y="11674"/>
                  </a:lnTo>
                  <a:lnTo>
                    <a:pt x="107066" y="29950"/>
                  </a:lnTo>
                  <a:lnTo>
                    <a:pt x="121752" y="46458"/>
                  </a:lnTo>
                  <a:lnTo>
                    <a:pt x="131008" y="66662"/>
                  </a:lnTo>
                  <a:lnTo>
                    <a:pt x="136951" y="111522"/>
                  </a:lnTo>
                  <a:lnTo>
                    <a:pt x="138414" y="137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91841" y="2547896"/>
              <a:ext cx="23986" cy="400084"/>
            </a:xfrm>
            <a:custGeom>
              <a:avLst/>
              <a:gdLst/>
              <a:ahLst/>
              <a:cxnLst/>
              <a:rect l="0" t="0" r="0" b="0"/>
              <a:pathLst>
                <a:path w="23986" h="400084">
                  <a:moveTo>
                    <a:pt x="20055" y="0"/>
                  </a:moveTo>
                  <a:lnTo>
                    <a:pt x="10990" y="58617"/>
                  </a:lnTo>
                  <a:lnTo>
                    <a:pt x="8646" y="121196"/>
                  </a:lnTo>
                  <a:lnTo>
                    <a:pt x="2377" y="173690"/>
                  </a:lnTo>
                  <a:lnTo>
                    <a:pt x="0" y="232008"/>
                  </a:lnTo>
                  <a:lnTo>
                    <a:pt x="1634" y="283343"/>
                  </a:lnTo>
                  <a:lnTo>
                    <a:pt x="22756" y="342610"/>
                  </a:lnTo>
                  <a:lnTo>
                    <a:pt x="23985" y="366350"/>
                  </a:lnTo>
                  <a:lnTo>
                    <a:pt x="2005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32995" y="2797896"/>
              <a:ext cx="198361" cy="350125"/>
            </a:xfrm>
            <a:custGeom>
              <a:avLst/>
              <a:gdLst/>
              <a:ahLst/>
              <a:cxnLst/>
              <a:rect l="0" t="0" r="0" b="0"/>
              <a:pathLst>
                <a:path w="198361" h="350125">
                  <a:moveTo>
                    <a:pt x="168455" y="65855"/>
                  </a:moveTo>
                  <a:lnTo>
                    <a:pt x="153801" y="21892"/>
                  </a:lnTo>
                  <a:lnTo>
                    <a:pt x="140886" y="8101"/>
                  </a:lnTo>
                  <a:lnTo>
                    <a:pt x="132528" y="2786"/>
                  </a:lnTo>
                  <a:lnTo>
                    <a:pt x="113883" y="0"/>
                  </a:lnTo>
                  <a:lnTo>
                    <a:pt x="73318" y="7743"/>
                  </a:lnTo>
                  <a:lnTo>
                    <a:pt x="47590" y="22770"/>
                  </a:lnTo>
                  <a:lnTo>
                    <a:pt x="42255" y="31283"/>
                  </a:lnTo>
                  <a:lnTo>
                    <a:pt x="34747" y="65620"/>
                  </a:lnTo>
                  <a:lnTo>
                    <a:pt x="32990" y="91877"/>
                  </a:lnTo>
                  <a:lnTo>
                    <a:pt x="36031" y="101920"/>
                  </a:lnTo>
                  <a:lnTo>
                    <a:pt x="41568" y="109786"/>
                  </a:lnTo>
                  <a:lnTo>
                    <a:pt x="48769" y="116199"/>
                  </a:lnTo>
                  <a:lnTo>
                    <a:pt x="69248" y="123325"/>
                  </a:lnTo>
                  <a:lnTo>
                    <a:pt x="81260" y="125225"/>
                  </a:lnTo>
                  <a:lnTo>
                    <a:pt x="103966" y="121098"/>
                  </a:lnTo>
                  <a:lnTo>
                    <a:pt x="124585" y="110294"/>
                  </a:lnTo>
                  <a:lnTo>
                    <a:pt x="141549" y="93795"/>
                  </a:lnTo>
                  <a:lnTo>
                    <a:pt x="148178" y="91501"/>
                  </a:lnTo>
                  <a:lnTo>
                    <a:pt x="153768" y="93481"/>
                  </a:lnTo>
                  <a:lnTo>
                    <a:pt x="176732" y="121875"/>
                  </a:lnTo>
                  <a:lnTo>
                    <a:pt x="191315" y="162262"/>
                  </a:lnTo>
                  <a:lnTo>
                    <a:pt x="197455" y="211273"/>
                  </a:lnTo>
                  <a:lnTo>
                    <a:pt x="198360" y="270661"/>
                  </a:lnTo>
                  <a:lnTo>
                    <a:pt x="194224" y="294920"/>
                  </a:lnTo>
                  <a:lnTo>
                    <a:pt x="189144" y="303963"/>
                  </a:lnTo>
                  <a:lnTo>
                    <a:pt x="174141" y="317130"/>
                  </a:lnTo>
                  <a:lnTo>
                    <a:pt x="122584" y="338948"/>
                  </a:lnTo>
                  <a:lnTo>
                    <a:pt x="63858" y="347917"/>
                  </a:lnTo>
                  <a:lnTo>
                    <a:pt x="36570" y="349143"/>
                  </a:lnTo>
                  <a:lnTo>
                    <a:pt x="0" y="35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53600" y="2765831"/>
              <a:ext cx="211064" cy="154866"/>
            </a:xfrm>
            <a:custGeom>
              <a:avLst/>
              <a:gdLst/>
              <a:ahLst/>
              <a:cxnLst/>
              <a:rect l="0" t="0" r="0" b="0"/>
              <a:pathLst>
                <a:path w="211064" h="154866">
                  <a:moveTo>
                    <a:pt x="116307" y="87391"/>
                  </a:moveTo>
                  <a:lnTo>
                    <a:pt x="127485" y="70624"/>
                  </a:lnTo>
                  <a:lnTo>
                    <a:pt x="129853" y="53033"/>
                  </a:lnTo>
                  <a:lnTo>
                    <a:pt x="128847" y="43429"/>
                  </a:lnTo>
                  <a:lnTo>
                    <a:pt x="121490" y="26518"/>
                  </a:lnTo>
                  <a:lnTo>
                    <a:pt x="116253" y="18733"/>
                  </a:lnTo>
                  <a:lnTo>
                    <a:pt x="101074" y="6964"/>
                  </a:lnTo>
                  <a:lnTo>
                    <a:pt x="92114" y="2188"/>
                  </a:lnTo>
                  <a:lnTo>
                    <a:pt x="69679" y="0"/>
                  </a:lnTo>
                  <a:lnTo>
                    <a:pt x="57146" y="1055"/>
                  </a:lnTo>
                  <a:lnTo>
                    <a:pt x="36981" y="11585"/>
                  </a:lnTo>
                  <a:lnTo>
                    <a:pt x="4971" y="46941"/>
                  </a:lnTo>
                  <a:lnTo>
                    <a:pt x="1139" y="56915"/>
                  </a:lnTo>
                  <a:lnTo>
                    <a:pt x="0" y="77356"/>
                  </a:lnTo>
                  <a:lnTo>
                    <a:pt x="5937" y="108594"/>
                  </a:lnTo>
                  <a:lnTo>
                    <a:pt x="20693" y="140077"/>
                  </a:lnTo>
                  <a:lnTo>
                    <a:pt x="29168" y="147082"/>
                  </a:lnTo>
                  <a:lnTo>
                    <a:pt x="51062" y="154865"/>
                  </a:lnTo>
                  <a:lnTo>
                    <a:pt x="61112" y="154601"/>
                  </a:lnTo>
                  <a:lnTo>
                    <a:pt x="78517" y="148068"/>
                  </a:lnTo>
                  <a:lnTo>
                    <a:pt x="101471" y="131236"/>
                  </a:lnTo>
                  <a:lnTo>
                    <a:pt x="105246" y="123640"/>
                  </a:lnTo>
                  <a:lnTo>
                    <a:pt x="111528" y="76091"/>
                  </a:lnTo>
                  <a:lnTo>
                    <a:pt x="115460" y="74008"/>
                  </a:lnTo>
                  <a:lnTo>
                    <a:pt x="120422" y="77300"/>
                  </a:lnTo>
                  <a:lnTo>
                    <a:pt x="135464" y="101169"/>
                  </a:lnTo>
                  <a:lnTo>
                    <a:pt x="150449" y="127348"/>
                  </a:lnTo>
                  <a:lnTo>
                    <a:pt x="164236" y="141415"/>
                  </a:lnTo>
                  <a:lnTo>
                    <a:pt x="182062" y="151566"/>
                  </a:lnTo>
                  <a:lnTo>
                    <a:pt x="189389" y="153571"/>
                  </a:lnTo>
                  <a:lnTo>
                    <a:pt x="195444" y="153738"/>
                  </a:lnTo>
                  <a:lnTo>
                    <a:pt x="211063" y="150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54134" y="2742126"/>
              <a:ext cx="400085" cy="181921"/>
            </a:xfrm>
            <a:custGeom>
              <a:avLst/>
              <a:gdLst/>
              <a:ahLst/>
              <a:cxnLst/>
              <a:rect l="0" t="0" r="0" b="0"/>
              <a:pathLst>
                <a:path w="400085" h="181921">
                  <a:moveTo>
                    <a:pt x="0" y="68982"/>
                  </a:moveTo>
                  <a:lnTo>
                    <a:pt x="0" y="91339"/>
                  </a:lnTo>
                  <a:lnTo>
                    <a:pt x="6239" y="108555"/>
                  </a:lnTo>
                  <a:lnTo>
                    <a:pt x="25172" y="146073"/>
                  </a:lnTo>
                  <a:lnTo>
                    <a:pt x="23666" y="135610"/>
                  </a:lnTo>
                  <a:lnTo>
                    <a:pt x="4735" y="85988"/>
                  </a:lnTo>
                  <a:lnTo>
                    <a:pt x="3157" y="73301"/>
                  </a:lnTo>
                  <a:lnTo>
                    <a:pt x="6784" y="64842"/>
                  </a:lnTo>
                  <a:lnTo>
                    <a:pt x="13882" y="59203"/>
                  </a:lnTo>
                  <a:lnTo>
                    <a:pt x="23293" y="55444"/>
                  </a:lnTo>
                  <a:lnTo>
                    <a:pt x="31906" y="55278"/>
                  </a:lnTo>
                  <a:lnTo>
                    <a:pt x="47716" y="61332"/>
                  </a:lnTo>
                  <a:lnTo>
                    <a:pt x="69770" y="83483"/>
                  </a:lnTo>
                  <a:lnTo>
                    <a:pt x="75759" y="85669"/>
                  </a:lnTo>
                  <a:lnTo>
                    <a:pt x="80922" y="83616"/>
                  </a:lnTo>
                  <a:lnTo>
                    <a:pt x="89778" y="71977"/>
                  </a:lnTo>
                  <a:lnTo>
                    <a:pt x="97614" y="55105"/>
                  </a:lnTo>
                  <a:lnTo>
                    <a:pt x="111235" y="42148"/>
                  </a:lnTo>
                  <a:lnTo>
                    <a:pt x="119780" y="37055"/>
                  </a:lnTo>
                  <a:lnTo>
                    <a:pt x="127816" y="35999"/>
                  </a:lnTo>
                  <a:lnTo>
                    <a:pt x="142985" y="41065"/>
                  </a:lnTo>
                  <a:lnTo>
                    <a:pt x="154406" y="54235"/>
                  </a:lnTo>
                  <a:lnTo>
                    <a:pt x="187878" y="116405"/>
                  </a:lnTo>
                  <a:lnTo>
                    <a:pt x="190763" y="125164"/>
                  </a:lnTo>
                  <a:lnTo>
                    <a:pt x="190849" y="144255"/>
                  </a:lnTo>
                  <a:lnTo>
                    <a:pt x="192744" y="148410"/>
                  </a:lnTo>
                  <a:lnTo>
                    <a:pt x="196346" y="148840"/>
                  </a:lnTo>
                  <a:lnTo>
                    <a:pt x="253701" y="128388"/>
                  </a:lnTo>
                  <a:lnTo>
                    <a:pt x="306880" y="92910"/>
                  </a:lnTo>
                  <a:lnTo>
                    <a:pt x="320835" y="76107"/>
                  </a:lnTo>
                  <a:lnTo>
                    <a:pt x="326194" y="66713"/>
                  </a:lnTo>
                  <a:lnTo>
                    <a:pt x="329029" y="46917"/>
                  </a:lnTo>
                  <a:lnTo>
                    <a:pt x="325220" y="27590"/>
                  </a:lnTo>
                  <a:lnTo>
                    <a:pt x="315728" y="11202"/>
                  </a:lnTo>
                  <a:lnTo>
                    <a:pt x="307581" y="5895"/>
                  </a:lnTo>
                  <a:lnTo>
                    <a:pt x="286052" y="0"/>
                  </a:lnTo>
                  <a:lnTo>
                    <a:pt x="253213" y="2270"/>
                  </a:lnTo>
                  <a:lnTo>
                    <a:pt x="234981" y="10476"/>
                  </a:lnTo>
                  <a:lnTo>
                    <a:pt x="219080" y="23093"/>
                  </a:lnTo>
                  <a:lnTo>
                    <a:pt x="198144" y="49926"/>
                  </a:lnTo>
                  <a:lnTo>
                    <a:pt x="188280" y="69872"/>
                  </a:lnTo>
                  <a:lnTo>
                    <a:pt x="186236" y="90435"/>
                  </a:lnTo>
                  <a:lnTo>
                    <a:pt x="194456" y="132231"/>
                  </a:lnTo>
                  <a:lnTo>
                    <a:pt x="206918" y="150126"/>
                  </a:lnTo>
                  <a:lnTo>
                    <a:pt x="224155" y="164708"/>
                  </a:lnTo>
                  <a:lnTo>
                    <a:pt x="243514" y="175088"/>
                  </a:lnTo>
                  <a:lnTo>
                    <a:pt x="279733" y="181920"/>
                  </a:lnTo>
                  <a:lnTo>
                    <a:pt x="325487" y="175822"/>
                  </a:lnTo>
                  <a:lnTo>
                    <a:pt x="368320" y="166472"/>
                  </a:lnTo>
                  <a:lnTo>
                    <a:pt x="400084" y="163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76175" y="126341"/>
            <a:ext cx="4587991" cy="526426"/>
            <a:chOff x="276175" y="126341"/>
            <a:chExt cx="4587991" cy="526426"/>
          </a:xfrm>
        </p:grpSpPr>
        <p:sp>
          <p:nvSpPr>
            <p:cNvPr id="2" name="Freeform 1"/>
            <p:cNvSpPr/>
            <p:nvPr/>
          </p:nvSpPr>
          <p:spPr>
            <a:xfrm>
              <a:off x="276175" y="294797"/>
              <a:ext cx="342015" cy="236990"/>
            </a:xfrm>
            <a:custGeom>
              <a:avLst/>
              <a:gdLst/>
              <a:ahLst/>
              <a:cxnLst/>
              <a:rect l="0" t="0" r="0" b="0"/>
              <a:pathLst>
                <a:path w="342015" h="236990">
                  <a:moveTo>
                    <a:pt x="18622" y="0"/>
                  </a:moveTo>
                  <a:lnTo>
                    <a:pt x="1834" y="62281"/>
                  </a:lnTo>
                  <a:lnTo>
                    <a:pt x="0" y="101382"/>
                  </a:lnTo>
                  <a:lnTo>
                    <a:pt x="12386" y="157414"/>
                  </a:lnTo>
                  <a:lnTo>
                    <a:pt x="27953" y="183772"/>
                  </a:lnTo>
                  <a:lnTo>
                    <a:pt x="47383" y="206400"/>
                  </a:lnTo>
                  <a:lnTo>
                    <a:pt x="67280" y="214566"/>
                  </a:lnTo>
                  <a:lnTo>
                    <a:pt x="79137" y="216744"/>
                  </a:lnTo>
                  <a:lnTo>
                    <a:pt x="98550" y="212924"/>
                  </a:lnTo>
                  <a:lnTo>
                    <a:pt x="122633" y="197620"/>
                  </a:lnTo>
                  <a:lnTo>
                    <a:pt x="130077" y="191408"/>
                  </a:lnTo>
                  <a:lnTo>
                    <a:pt x="138348" y="172028"/>
                  </a:lnTo>
                  <a:lnTo>
                    <a:pt x="140553" y="160309"/>
                  </a:lnTo>
                  <a:lnTo>
                    <a:pt x="143193" y="156006"/>
                  </a:lnTo>
                  <a:lnTo>
                    <a:pt x="146123" y="156647"/>
                  </a:lnTo>
                  <a:lnTo>
                    <a:pt x="152499" y="166717"/>
                  </a:lnTo>
                  <a:lnTo>
                    <a:pt x="169243" y="198659"/>
                  </a:lnTo>
                  <a:lnTo>
                    <a:pt x="191152" y="220689"/>
                  </a:lnTo>
                  <a:lnTo>
                    <a:pt x="200323" y="227845"/>
                  </a:lnTo>
                  <a:lnTo>
                    <a:pt x="226110" y="235795"/>
                  </a:lnTo>
                  <a:lnTo>
                    <a:pt x="253559" y="236989"/>
                  </a:lnTo>
                  <a:lnTo>
                    <a:pt x="273557" y="229721"/>
                  </a:lnTo>
                  <a:lnTo>
                    <a:pt x="297970" y="212475"/>
                  </a:lnTo>
                  <a:lnTo>
                    <a:pt x="326009" y="177281"/>
                  </a:lnTo>
                  <a:lnTo>
                    <a:pt x="338857" y="145725"/>
                  </a:lnTo>
                  <a:lnTo>
                    <a:pt x="342014" y="106089"/>
                  </a:lnTo>
                  <a:lnTo>
                    <a:pt x="333193" y="47126"/>
                  </a:lnTo>
                  <a:lnTo>
                    <a:pt x="32394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242155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11453" y="54144"/>
                  </a:lnTo>
                  <a:lnTo>
                    <a:pt x="24749" y="114680"/>
                  </a:lnTo>
                  <a:lnTo>
                    <a:pt x="38641" y="173388"/>
                  </a:lnTo>
                  <a:lnTo>
                    <a:pt x="50568" y="236479"/>
                  </a:lnTo>
                  <a:lnTo>
                    <a:pt x="51260" y="240711"/>
                  </a:lnTo>
                  <a:lnTo>
                    <a:pt x="52233" y="224310"/>
                  </a:lnTo>
                  <a:lnTo>
                    <a:pt x="54861" y="192154"/>
                  </a:lnTo>
                  <a:lnTo>
                    <a:pt x="63767" y="174699"/>
                  </a:lnTo>
                  <a:lnTo>
                    <a:pt x="71757" y="169108"/>
                  </a:lnTo>
                  <a:lnTo>
                    <a:pt x="93114" y="162897"/>
                  </a:lnTo>
                  <a:lnTo>
                    <a:pt x="103020" y="163580"/>
                  </a:lnTo>
                  <a:lnTo>
                    <a:pt x="120266" y="170578"/>
                  </a:lnTo>
                  <a:lnTo>
                    <a:pt x="143129" y="187672"/>
                  </a:lnTo>
                  <a:lnTo>
                    <a:pt x="159132" y="213144"/>
                  </a:lnTo>
                  <a:lnTo>
                    <a:pt x="173850" y="253192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922" y="431668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0" y="0"/>
                  </a:moveTo>
                  <a:lnTo>
                    <a:pt x="3119" y="42692"/>
                  </a:lnTo>
                  <a:lnTo>
                    <a:pt x="6066" y="6342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4922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93033" y="371424"/>
              <a:ext cx="112460" cy="148661"/>
            </a:xfrm>
            <a:custGeom>
              <a:avLst/>
              <a:gdLst/>
              <a:ahLst/>
              <a:cxnLst/>
              <a:rect l="0" t="0" r="0" b="0"/>
              <a:pathLst>
                <a:path w="112460" h="148661">
                  <a:moveTo>
                    <a:pt x="101930" y="18130"/>
                  </a:moveTo>
                  <a:lnTo>
                    <a:pt x="90752" y="6952"/>
                  </a:lnTo>
                  <a:lnTo>
                    <a:pt x="72786" y="1463"/>
                  </a:lnTo>
                  <a:lnTo>
                    <a:pt x="61444" y="0"/>
                  </a:lnTo>
                  <a:lnTo>
                    <a:pt x="39483" y="4613"/>
                  </a:lnTo>
                  <a:lnTo>
                    <a:pt x="28713" y="9119"/>
                  </a:lnTo>
                  <a:lnTo>
                    <a:pt x="13627" y="23484"/>
                  </a:lnTo>
                  <a:lnTo>
                    <a:pt x="7967" y="32227"/>
                  </a:lnTo>
                  <a:lnTo>
                    <a:pt x="0" y="66891"/>
                  </a:lnTo>
                  <a:lnTo>
                    <a:pt x="3229" y="101208"/>
                  </a:lnTo>
                  <a:lnTo>
                    <a:pt x="17183" y="133603"/>
                  </a:lnTo>
                  <a:lnTo>
                    <a:pt x="25545" y="140735"/>
                  </a:lnTo>
                  <a:lnTo>
                    <a:pt x="47314" y="148660"/>
                  </a:lnTo>
                  <a:lnTo>
                    <a:pt x="57331" y="148434"/>
                  </a:lnTo>
                  <a:lnTo>
                    <a:pt x="112459" y="133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077" y="210569"/>
              <a:ext cx="171527" cy="314890"/>
            </a:xfrm>
            <a:custGeom>
              <a:avLst/>
              <a:gdLst/>
              <a:ahLst/>
              <a:cxnLst/>
              <a:rect l="0" t="0" r="0" b="0"/>
              <a:pathLst>
                <a:path w="171527" h="314890">
                  <a:moveTo>
                    <a:pt x="0" y="0"/>
                  </a:moveTo>
                  <a:lnTo>
                    <a:pt x="5589" y="58617"/>
                  </a:lnTo>
                  <a:lnTo>
                    <a:pt x="18211" y="118334"/>
                  </a:lnTo>
                  <a:lnTo>
                    <a:pt x="26084" y="172464"/>
                  </a:lnTo>
                  <a:lnTo>
                    <a:pt x="37735" y="235452"/>
                  </a:lnTo>
                  <a:lnTo>
                    <a:pt x="41249" y="294167"/>
                  </a:lnTo>
                  <a:lnTo>
                    <a:pt x="40560" y="314405"/>
                  </a:lnTo>
                  <a:lnTo>
                    <a:pt x="38738" y="314889"/>
                  </a:lnTo>
                  <a:lnTo>
                    <a:pt x="36354" y="311701"/>
                  </a:lnTo>
                  <a:lnTo>
                    <a:pt x="40547" y="260355"/>
                  </a:lnTo>
                  <a:lnTo>
                    <a:pt x="47394" y="206496"/>
                  </a:lnTo>
                  <a:lnTo>
                    <a:pt x="52653" y="196156"/>
                  </a:lnTo>
                  <a:lnTo>
                    <a:pt x="67855" y="181547"/>
                  </a:lnTo>
                  <a:lnTo>
                    <a:pt x="76822" y="178353"/>
                  </a:lnTo>
                  <a:lnTo>
                    <a:pt x="96145" y="177924"/>
                  </a:lnTo>
                  <a:lnTo>
                    <a:pt x="113311" y="184753"/>
                  </a:lnTo>
                  <a:lnTo>
                    <a:pt x="143395" y="208200"/>
                  </a:lnTo>
                  <a:lnTo>
                    <a:pt x="159211" y="234045"/>
                  </a:lnTo>
                  <a:lnTo>
                    <a:pt x="171306" y="263929"/>
                  </a:lnTo>
                  <a:lnTo>
                    <a:pt x="171526" y="271879"/>
                  </a:lnTo>
                  <a:lnTo>
                    <a:pt x="169333" y="278349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42445" y="37902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6355" y="90637"/>
                  </a:lnTo>
                  <a:lnTo>
                    <a:pt x="5407" y="9552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388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188" y="338375"/>
              <a:ext cx="137560" cy="165638"/>
            </a:xfrm>
            <a:custGeom>
              <a:avLst/>
              <a:gdLst/>
              <a:ahLst/>
              <a:cxnLst/>
              <a:rect l="0" t="0" r="0" b="0"/>
              <a:pathLst>
                <a:path w="137560" h="165638">
                  <a:moveTo>
                    <a:pt x="95299" y="9065"/>
                  </a:moveTo>
                  <a:lnTo>
                    <a:pt x="57821" y="732"/>
                  </a:lnTo>
                  <a:lnTo>
                    <a:pt x="45747" y="0"/>
                  </a:lnTo>
                  <a:lnTo>
                    <a:pt x="26092" y="5426"/>
                  </a:lnTo>
                  <a:lnTo>
                    <a:pt x="17576" y="10148"/>
                  </a:lnTo>
                  <a:lnTo>
                    <a:pt x="4993" y="24754"/>
                  </a:lnTo>
                  <a:lnTo>
                    <a:pt x="0" y="33563"/>
                  </a:lnTo>
                  <a:lnTo>
                    <a:pt x="181" y="40604"/>
                  </a:lnTo>
                  <a:lnTo>
                    <a:pt x="3811" y="46469"/>
                  </a:lnTo>
                  <a:lnTo>
                    <a:pt x="9740" y="51548"/>
                  </a:lnTo>
                  <a:lnTo>
                    <a:pt x="28807" y="57192"/>
                  </a:lnTo>
                  <a:lnTo>
                    <a:pt x="73586" y="66405"/>
                  </a:lnTo>
                  <a:lnTo>
                    <a:pt x="115056" y="87895"/>
                  </a:lnTo>
                  <a:lnTo>
                    <a:pt x="131766" y="101032"/>
                  </a:lnTo>
                  <a:lnTo>
                    <a:pt x="135988" y="108981"/>
                  </a:lnTo>
                  <a:lnTo>
                    <a:pt x="137559" y="127172"/>
                  </a:lnTo>
                  <a:lnTo>
                    <a:pt x="134001" y="135766"/>
                  </a:lnTo>
                  <a:lnTo>
                    <a:pt x="120688" y="151554"/>
                  </a:lnTo>
                  <a:lnTo>
                    <a:pt x="99954" y="160131"/>
                  </a:lnTo>
                  <a:lnTo>
                    <a:pt x="48515" y="165637"/>
                  </a:lnTo>
                  <a:lnTo>
                    <a:pt x="33562" y="163270"/>
                  </a:lnTo>
                  <a:lnTo>
                    <a:pt x="21599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32041" y="17898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20962" y="166175"/>
                  </a:lnTo>
                  <a:lnTo>
                    <a:pt x="26021" y="226324"/>
                  </a:lnTo>
                  <a:lnTo>
                    <a:pt x="24433" y="250327"/>
                  </a:lnTo>
                  <a:lnTo>
                    <a:pt x="36001" y="310605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05699" y="305326"/>
              <a:ext cx="242156" cy="17679"/>
            </a:xfrm>
            <a:custGeom>
              <a:avLst/>
              <a:gdLst/>
              <a:ahLst/>
              <a:cxnLst/>
              <a:rect l="0" t="0" r="0" b="0"/>
              <a:pathLst>
                <a:path w="242156" h="17679">
                  <a:moveTo>
                    <a:pt x="242155" y="0"/>
                  </a:moveTo>
                  <a:lnTo>
                    <a:pt x="204677" y="8333"/>
                  </a:lnTo>
                  <a:lnTo>
                    <a:pt x="147665" y="10095"/>
                  </a:lnTo>
                  <a:lnTo>
                    <a:pt x="95719" y="17678"/>
                  </a:lnTo>
                  <a:lnTo>
                    <a:pt x="44730" y="172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79440" y="168455"/>
              <a:ext cx="296610" cy="326385"/>
            </a:xfrm>
            <a:custGeom>
              <a:avLst/>
              <a:gdLst/>
              <a:ahLst/>
              <a:cxnLst/>
              <a:rect l="0" t="0" r="0" b="0"/>
              <a:pathLst>
                <a:path w="296610" h="326385">
                  <a:moveTo>
                    <a:pt x="0" y="0"/>
                  </a:moveTo>
                  <a:lnTo>
                    <a:pt x="5589" y="58617"/>
                  </a:lnTo>
                  <a:lnTo>
                    <a:pt x="17958" y="112791"/>
                  </a:lnTo>
                  <a:lnTo>
                    <a:pt x="28547" y="168553"/>
                  </a:lnTo>
                  <a:lnTo>
                    <a:pt x="36575" y="224627"/>
                  </a:lnTo>
                  <a:lnTo>
                    <a:pt x="41020" y="271405"/>
                  </a:lnTo>
                  <a:lnTo>
                    <a:pt x="51593" y="223662"/>
                  </a:lnTo>
                  <a:lnTo>
                    <a:pt x="62315" y="206250"/>
                  </a:lnTo>
                  <a:lnTo>
                    <a:pt x="69619" y="201841"/>
                  </a:lnTo>
                  <a:lnTo>
                    <a:pt x="87094" y="200062"/>
                  </a:lnTo>
                  <a:lnTo>
                    <a:pt x="103439" y="206290"/>
                  </a:lnTo>
                  <a:lnTo>
                    <a:pt x="132996" y="229352"/>
                  </a:lnTo>
                  <a:lnTo>
                    <a:pt x="148721" y="255130"/>
                  </a:lnTo>
                  <a:lnTo>
                    <a:pt x="160789" y="284994"/>
                  </a:lnTo>
                  <a:lnTo>
                    <a:pt x="165684" y="288262"/>
                  </a:lnTo>
                  <a:lnTo>
                    <a:pt x="171288" y="286932"/>
                  </a:lnTo>
                  <a:lnTo>
                    <a:pt x="193471" y="274530"/>
                  </a:lnTo>
                  <a:lnTo>
                    <a:pt x="219152" y="260327"/>
                  </a:lnTo>
                  <a:lnTo>
                    <a:pt x="244698" y="244420"/>
                  </a:lnTo>
                  <a:lnTo>
                    <a:pt x="271375" y="229179"/>
                  </a:lnTo>
                  <a:lnTo>
                    <a:pt x="285557" y="215331"/>
                  </a:lnTo>
                  <a:lnTo>
                    <a:pt x="295760" y="197479"/>
                  </a:lnTo>
                  <a:lnTo>
                    <a:pt x="296609" y="188974"/>
                  </a:lnTo>
                  <a:lnTo>
                    <a:pt x="291314" y="173286"/>
                  </a:lnTo>
                  <a:lnTo>
                    <a:pt x="278041" y="161634"/>
                  </a:lnTo>
                  <a:lnTo>
                    <a:pt x="269589" y="156889"/>
                  </a:lnTo>
                  <a:lnTo>
                    <a:pt x="250838" y="154737"/>
                  </a:lnTo>
                  <a:lnTo>
                    <a:pt x="230807" y="158849"/>
                  </a:lnTo>
                  <a:lnTo>
                    <a:pt x="210206" y="168476"/>
                  </a:lnTo>
                  <a:lnTo>
                    <a:pt x="184466" y="192639"/>
                  </a:lnTo>
                  <a:lnTo>
                    <a:pt x="175572" y="218199"/>
                  </a:lnTo>
                  <a:lnTo>
                    <a:pt x="173958" y="246716"/>
                  </a:lnTo>
                  <a:lnTo>
                    <a:pt x="181040" y="271089"/>
                  </a:lnTo>
                  <a:lnTo>
                    <a:pt x="198181" y="298952"/>
                  </a:lnTo>
                  <a:lnTo>
                    <a:pt x="214422" y="311462"/>
                  </a:lnTo>
                  <a:lnTo>
                    <a:pt x="234509" y="319752"/>
                  </a:lnTo>
                  <a:lnTo>
                    <a:pt x="28426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9747" y="178984"/>
              <a:ext cx="162216" cy="287582"/>
            </a:xfrm>
            <a:custGeom>
              <a:avLst/>
              <a:gdLst/>
              <a:ahLst/>
              <a:cxnLst/>
              <a:rect l="0" t="0" r="0" b="0"/>
              <a:pathLst>
                <a:path w="162216" h="28758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8573" y="147745"/>
                  </a:lnTo>
                  <a:lnTo>
                    <a:pt x="14628" y="209208"/>
                  </a:lnTo>
                  <a:lnTo>
                    <a:pt x="14654" y="261080"/>
                  </a:lnTo>
                  <a:lnTo>
                    <a:pt x="12802" y="261791"/>
                  </a:lnTo>
                  <a:lnTo>
                    <a:pt x="10398" y="258755"/>
                  </a:lnTo>
                  <a:lnTo>
                    <a:pt x="7014" y="232126"/>
                  </a:lnTo>
                  <a:lnTo>
                    <a:pt x="11601" y="200189"/>
                  </a:lnTo>
                  <a:lnTo>
                    <a:pt x="25958" y="174089"/>
                  </a:lnTo>
                  <a:lnTo>
                    <a:pt x="34376" y="168702"/>
                  </a:lnTo>
                  <a:lnTo>
                    <a:pt x="56208" y="162716"/>
                  </a:lnTo>
                  <a:lnTo>
                    <a:pt x="89218" y="164935"/>
                  </a:lnTo>
                  <a:lnTo>
                    <a:pt x="107488" y="173130"/>
                  </a:lnTo>
                  <a:lnTo>
                    <a:pt x="138281" y="197455"/>
                  </a:lnTo>
                  <a:lnTo>
                    <a:pt x="159809" y="223452"/>
                  </a:lnTo>
                  <a:lnTo>
                    <a:pt x="162215" y="232026"/>
                  </a:lnTo>
                  <a:lnTo>
                    <a:pt x="161479" y="240082"/>
                  </a:lnTo>
                  <a:lnTo>
                    <a:pt x="154422" y="255272"/>
                  </a:lnTo>
                  <a:lnTo>
                    <a:pt x="143487" y="269822"/>
                  </a:lnTo>
                  <a:lnTo>
                    <a:pt x="118588" y="285578"/>
                  </a:lnTo>
                  <a:lnTo>
                    <a:pt x="92856" y="287581"/>
                  </a:lnTo>
                  <a:lnTo>
                    <a:pt x="54843" y="285250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46901" y="308824"/>
              <a:ext cx="152345" cy="158356"/>
            </a:xfrm>
            <a:custGeom>
              <a:avLst/>
              <a:gdLst/>
              <a:ahLst/>
              <a:cxnLst/>
              <a:rect l="0" t="0" r="0" b="0"/>
              <a:pathLst>
                <a:path w="152345" h="158356">
                  <a:moveTo>
                    <a:pt x="16891" y="80730"/>
                  </a:moveTo>
                  <a:lnTo>
                    <a:pt x="75508" y="80730"/>
                  </a:lnTo>
                  <a:lnTo>
                    <a:pt x="110298" y="75141"/>
                  </a:lnTo>
                  <a:lnTo>
                    <a:pt x="142833" y="60487"/>
                  </a:lnTo>
                  <a:lnTo>
                    <a:pt x="148816" y="52026"/>
                  </a:lnTo>
                  <a:lnTo>
                    <a:pt x="152344" y="30148"/>
                  </a:lnTo>
                  <a:lnTo>
                    <a:pt x="149307" y="21272"/>
                  </a:lnTo>
                  <a:lnTo>
                    <a:pt x="136574" y="8291"/>
                  </a:lnTo>
                  <a:lnTo>
                    <a:pt x="116097" y="1742"/>
                  </a:lnTo>
                  <a:lnTo>
                    <a:pt x="91398" y="0"/>
                  </a:lnTo>
                  <a:lnTo>
                    <a:pt x="53525" y="6767"/>
                  </a:lnTo>
                  <a:lnTo>
                    <a:pt x="26446" y="23070"/>
                  </a:lnTo>
                  <a:lnTo>
                    <a:pt x="10999" y="35996"/>
                  </a:lnTo>
                  <a:lnTo>
                    <a:pt x="2574" y="55779"/>
                  </a:lnTo>
                  <a:lnTo>
                    <a:pt x="0" y="78999"/>
                  </a:lnTo>
                  <a:lnTo>
                    <a:pt x="2755" y="101018"/>
                  </a:lnTo>
                  <a:lnTo>
                    <a:pt x="14118" y="119383"/>
                  </a:lnTo>
                  <a:lnTo>
                    <a:pt x="30867" y="134174"/>
                  </a:lnTo>
                  <a:lnTo>
                    <a:pt x="80516" y="157120"/>
                  </a:lnTo>
                  <a:lnTo>
                    <a:pt x="101321" y="158355"/>
                  </a:lnTo>
                  <a:lnTo>
                    <a:pt x="143233" y="154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63834" y="210569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7" y="165433"/>
                  </a:lnTo>
                  <a:lnTo>
                    <a:pt x="21165" y="226767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42777" y="29479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32248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5989" y="21056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4"/>
                  </a:lnTo>
                  <a:lnTo>
                    <a:pt x="13456" y="23299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0704" y="31585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9065"/>
                  </a:lnTo>
                  <a:lnTo>
                    <a:pt x="67364" y="11410"/>
                  </a:lnTo>
                  <a:lnTo>
                    <a:pt x="2500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1274" y="291949"/>
              <a:ext cx="157929" cy="168117"/>
            </a:xfrm>
            <a:custGeom>
              <a:avLst/>
              <a:gdLst/>
              <a:ahLst/>
              <a:cxnLst/>
              <a:rect l="0" t="0" r="0" b="0"/>
              <a:pathLst>
                <a:path w="157929" h="168117">
                  <a:moveTo>
                    <a:pt x="0" y="87076"/>
                  </a:moveTo>
                  <a:lnTo>
                    <a:pt x="48931" y="83957"/>
                  </a:lnTo>
                  <a:lnTo>
                    <a:pt x="102472" y="72422"/>
                  </a:lnTo>
                  <a:lnTo>
                    <a:pt x="136037" y="56738"/>
                  </a:lnTo>
                  <a:lnTo>
                    <a:pt x="142164" y="49303"/>
                  </a:lnTo>
                  <a:lnTo>
                    <a:pt x="145079" y="40837"/>
                  </a:lnTo>
                  <a:lnTo>
                    <a:pt x="145852" y="31684"/>
                  </a:lnTo>
                  <a:lnTo>
                    <a:pt x="142858" y="24412"/>
                  </a:lnTo>
                  <a:lnTo>
                    <a:pt x="130173" y="13212"/>
                  </a:lnTo>
                  <a:lnTo>
                    <a:pt x="103301" y="330"/>
                  </a:lnTo>
                  <a:lnTo>
                    <a:pt x="93434" y="0"/>
                  </a:lnTo>
                  <a:lnTo>
                    <a:pt x="73111" y="5872"/>
                  </a:lnTo>
                  <a:lnTo>
                    <a:pt x="39875" y="28705"/>
                  </a:lnTo>
                  <a:lnTo>
                    <a:pt x="25131" y="42026"/>
                  </a:lnTo>
                  <a:lnTo>
                    <a:pt x="17019" y="61985"/>
                  </a:lnTo>
                  <a:lnTo>
                    <a:pt x="14583" y="86453"/>
                  </a:lnTo>
                  <a:lnTo>
                    <a:pt x="17400" y="112926"/>
                  </a:lnTo>
                  <a:lnTo>
                    <a:pt x="25671" y="134050"/>
                  </a:lnTo>
                  <a:lnTo>
                    <a:pt x="31152" y="142959"/>
                  </a:lnTo>
                  <a:lnTo>
                    <a:pt x="46601" y="155977"/>
                  </a:lnTo>
                  <a:lnTo>
                    <a:pt x="66335" y="164492"/>
                  </a:lnTo>
                  <a:lnTo>
                    <a:pt x="102583" y="168116"/>
                  </a:lnTo>
                  <a:lnTo>
                    <a:pt x="157928" y="160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9198" y="303402"/>
              <a:ext cx="108989" cy="144987"/>
            </a:xfrm>
            <a:custGeom>
              <a:avLst/>
              <a:gdLst/>
              <a:ahLst/>
              <a:cxnLst/>
              <a:rect l="0" t="0" r="0" b="0"/>
              <a:pathLst>
                <a:path w="108989" h="144987">
                  <a:moveTo>
                    <a:pt x="3703" y="65095"/>
                  </a:moveTo>
                  <a:lnTo>
                    <a:pt x="22831" y="125036"/>
                  </a:lnTo>
                  <a:lnTo>
                    <a:pt x="34041" y="142818"/>
                  </a:lnTo>
                  <a:lnTo>
                    <a:pt x="36797" y="144986"/>
                  </a:lnTo>
                  <a:lnTo>
                    <a:pt x="37464" y="142922"/>
                  </a:lnTo>
                  <a:lnTo>
                    <a:pt x="30129" y="114393"/>
                  </a:lnTo>
                  <a:lnTo>
                    <a:pt x="1512" y="54273"/>
                  </a:lnTo>
                  <a:lnTo>
                    <a:pt x="0" y="33379"/>
                  </a:lnTo>
                  <a:lnTo>
                    <a:pt x="1235" y="22894"/>
                  </a:lnTo>
                  <a:lnTo>
                    <a:pt x="5567" y="14734"/>
                  </a:lnTo>
                  <a:lnTo>
                    <a:pt x="19740" y="2548"/>
                  </a:lnTo>
                  <a:lnTo>
                    <a:pt x="28432" y="0"/>
                  </a:lnTo>
                  <a:lnTo>
                    <a:pt x="83475" y="1440"/>
                  </a:lnTo>
                  <a:lnTo>
                    <a:pt x="108988" y="1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27212" y="126341"/>
              <a:ext cx="181568" cy="301903"/>
            </a:xfrm>
            <a:custGeom>
              <a:avLst/>
              <a:gdLst/>
              <a:ahLst/>
              <a:cxnLst/>
              <a:rect l="0" t="0" r="0" b="0"/>
              <a:pathLst>
                <a:path w="181568" h="301903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18211" y="197100"/>
                  </a:lnTo>
                  <a:lnTo>
                    <a:pt x="20495" y="255613"/>
                  </a:lnTo>
                  <a:lnTo>
                    <a:pt x="27012" y="296807"/>
                  </a:lnTo>
                  <a:lnTo>
                    <a:pt x="26197" y="296137"/>
                  </a:lnTo>
                  <a:lnTo>
                    <a:pt x="14498" y="259446"/>
                  </a:lnTo>
                  <a:lnTo>
                    <a:pt x="12875" y="223622"/>
                  </a:lnTo>
                  <a:lnTo>
                    <a:pt x="16641" y="201163"/>
                  </a:lnTo>
                  <a:lnTo>
                    <a:pt x="30927" y="174378"/>
                  </a:lnTo>
                  <a:lnTo>
                    <a:pt x="39335" y="168895"/>
                  </a:lnTo>
                  <a:lnTo>
                    <a:pt x="61156" y="162802"/>
                  </a:lnTo>
                  <a:lnTo>
                    <a:pt x="83332" y="166333"/>
                  </a:lnTo>
                  <a:lnTo>
                    <a:pt x="142819" y="194130"/>
                  </a:lnTo>
                  <a:lnTo>
                    <a:pt x="161351" y="207553"/>
                  </a:lnTo>
                  <a:lnTo>
                    <a:pt x="174267" y="227557"/>
                  </a:lnTo>
                  <a:lnTo>
                    <a:pt x="181567" y="250875"/>
                  </a:lnTo>
                  <a:lnTo>
                    <a:pt x="180912" y="272937"/>
                  </a:lnTo>
                  <a:lnTo>
                    <a:pt x="176760" y="281394"/>
                  </a:lnTo>
                  <a:lnTo>
                    <a:pt x="162788" y="293910"/>
                  </a:lnTo>
                  <a:lnTo>
                    <a:pt x="141760" y="300253"/>
                  </a:lnTo>
                  <a:lnTo>
                    <a:pt x="116817" y="301902"/>
                  </a:lnTo>
                  <a:lnTo>
                    <a:pt x="68915" y="293429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0506" y="294797"/>
              <a:ext cx="127446" cy="147794"/>
            </a:xfrm>
            <a:custGeom>
              <a:avLst/>
              <a:gdLst/>
              <a:ahLst/>
              <a:cxnLst/>
              <a:rect l="0" t="0" r="0" b="0"/>
              <a:pathLst>
                <a:path w="127446" h="147794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24608"/>
                  </a:lnTo>
                  <a:lnTo>
                    <a:pt x="18188" y="133375"/>
                  </a:lnTo>
                  <a:lnTo>
                    <a:pt x="33770" y="146236"/>
                  </a:lnTo>
                  <a:lnTo>
                    <a:pt x="42839" y="147793"/>
                  </a:lnTo>
                  <a:lnTo>
                    <a:pt x="62273" y="143285"/>
                  </a:lnTo>
                  <a:lnTo>
                    <a:pt x="87356" y="127593"/>
                  </a:lnTo>
                  <a:lnTo>
                    <a:pt x="109606" y="108126"/>
                  </a:lnTo>
                  <a:lnTo>
                    <a:pt x="125427" y="81950"/>
                  </a:lnTo>
                  <a:lnTo>
                    <a:pt x="127445" y="62159"/>
                  </a:lnTo>
                  <a:lnTo>
                    <a:pt x="12414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8352" y="336911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5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16767" y="273740"/>
              <a:ext cx="147399" cy="379027"/>
            </a:xfrm>
            <a:custGeom>
              <a:avLst/>
              <a:gdLst/>
              <a:ahLst/>
              <a:cxnLst/>
              <a:rect l="0" t="0" r="0" b="0"/>
              <a:pathLst>
                <a:path w="147399" h="379027">
                  <a:moveTo>
                    <a:pt x="147398" y="0"/>
                  </a:moveTo>
                  <a:lnTo>
                    <a:pt x="123679" y="43963"/>
                  </a:lnTo>
                  <a:lnTo>
                    <a:pt x="102276" y="106453"/>
                  </a:lnTo>
                  <a:lnTo>
                    <a:pt x="82204" y="161668"/>
                  </a:lnTo>
                  <a:lnTo>
                    <a:pt x="59738" y="216465"/>
                  </a:lnTo>
                  <a:lnTo>
                    <a:pt x="39076" y="273131"/>
                  </a:lnTo>
                  <a:lnTo>
                    <a:pt x="17999" y="32942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011565" y="76030"/>
            <a:ext cx="168589" cy="313525"/>
            <a:chOff x="5011565" y="76030"/>
            <a:chExt cx="168589" cy="313525"/>
          </a:xfrm>
        </p:grpSpPr>
        <p:sp>
          <p:nvSpPr>
            <p:cNvPr id="28" name="Freeform 27"/>
            <p:cNvSpPr/>
            <p:nvPr/>
          </p:nvSpPr>
          <p:spPr>
            <a:xfrm>
              <a:off x="5011565" y="76030"/>
              <a:ext cx="168589" cy="187183"/>
            </a:xfrm>
            <a:custGeom>
              <a:avLst/>
              <a:gdLst/>
              <a:ahLst/>
              <a:cxnLst/>
              <a:rect l="0" t="0" r="0" b="0"/>
              <a:pathLst>
                <a:path w="168589" h="187183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115031" y="6535"/>
                  </a:lnTo>
                  <a:lnTo>
                    <a:pt x="145997" y="16934"/>
                  </a:lnTo>
                  <a:lnTo>
                    <a:pt x="162763" y="28068"/>
                  </a:lnTo>
                  <a:lnTo>
                    <a:pt x="167000" y="35482"/>
                  </a:lnTo>
                  <a:lnTo>
                    <a:pt x="168588" y="53079"/>
                  </a:lnTo>
                  <a:lnTo>
                    <a:pt x="165035" y="61515"/>
                  </a:lnTo>
                  <a:lnTo>
                    <a:pt x="151727" y="77128"/>
                  </a:lnTo>
                  <a:lnTo>
                    <a:pt x="130995" y="85627"/>
                  </a:lnTo>
                  <a:lnTo>
                    <a:pt x="85147" y="96672"/>
                  </a:lnTo>
                  <a:lnTo>
                    <a:pt x="77821" y="103445"/>
                  </a:lnTo>
                  <a:lnTo>
                    <a:pt x="69682" y="123449"/>
                  </a:lnTo>
                  <a:lnTo>
                    <a:pt x="69851" y="132995"/>
                  </a:lnTo>
                  <a:lnTo>
                    <a:pt x="94756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48435" y="37902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989886" y="715937"/>
            <a:ext cx="5122951" cy="609232"/>
            <a:chOff x="1989886" y="715937"/>
            <a:chExt cx="5122951" cy="609232"/>
          </a:xfrm>
        </p:grpSpPr>
        <p:sp>
          <p:nvSpPr>
            <p:cNvPr id="31" name="Freeform 30"/>
            <p:cNvSpPr/>
            <p:nvPr/>
          </p:nvSpPr>
          <p:spPr>
            <a:xfrm>
              <a:off x="1989886" y="810694"/>
              <a:ext cx="84229" cy="431669"/>
            </a:xfrm>
            <a:custGeom>
              <a:avLst/>
              <a:gdLst/>
              <a:ahLst/>
              <a:cxnLst/>
              <a:rect l="0" t="0" r="0" b="0"/>
              <a:pathLst>
                <a:path w="84229" h="431669">
                  <a:moveTo>
                    <a:pt x="0" y="0"/>
                  </a:moveTo>
                  <a:lnTo>
                    <a:pt x="17958" y="63450"/>
                  </a:lnTo>
                  <a:lnTo>
                    <a:pt x="27028" y="112127"/>
                  </a:lnTo>
                  <a:lnTo>
                    <a:pt x="31404" y="166973"/>
                  </a:lnTo>
                  <a:lnTo>
                    <a:pt x="39652" y="228084"/>
                  </a:lnTo>
                  <a:lnTo>
                    <a:pt x="47216" y="289939"/>
                  </a:lnTo>
                  <a:lnTo>
                    <a:pt x="59976" y="351593"/>
                  </a:lnTo>
                  <a:lnTo>
                    <a:pt x="73761" y="403806"/>
                  </a:lnTo>
                  <a:lnTo>
                    <a:pt x="8422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00538" y="779108"/>
              <a:ext cx="30727" cy="410613"/>
            </a:xfrm>
            <a:custGeom>
              <a:avLst/>
              <a:gdLst/>
              <a:ahLst/>
              <a:cxnLst/>
              <a:rect l="0" t="0" r="0" b="0"/>
              <a:pathLst>
                <a:path w="30727" h="410613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51117"/>
                  </a:lnTo>
                  <a:lnTo>
                    <a:pt x="12998" y="208552"/>
                  </a:lnTo>
                  <a:lnTo>
                    <a:pt x="21789" y="262615"/>
                  </a:lnTo>
                  <a:lnTo>
                    <a:pt x="28683" y="315678"/>
                  </a:lnTo>
                  <a:lnTo>
                    <a:pt x="30726" y="365326"/>
                  </a:lnTo>
                  <a:lnTo>
                    <a:pt x="30034" y="390485"/>
                  </a:lnTo>
                  <a:lnTo>
                    <a:pt x="28212" y="397194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47937" y="831751"/>
              <a:ext cx="195356" cy="355629"/>
            </a:xfrm>
            <a:custGeom>
              <a:avLst/>
              <a:gdLst/>
              <a:ahLst/>
              <a:cxnLst/>
              <a:rect l="0" t="0" r="0" b="0"/>
              <a:pathLst>
                <a:path w="195356" h="35562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0743" y="302872"/>
                  </a:lnTo>
                  <a:lnTo>
                    <a:pt x="32492" y="243077"/>
                  </a:lnTo>
                  <a:lnTo>
                    <a:pt x="35699" y="232241"/>
                  </a:lnTo>
                  <a:lnTo>
                    <a:pt x="42517" y="223848"/>
                  </a:lnTo>
                  <a:lnTo>
                    <a:pt x="62570" y="211402"/>
                  </a:lnTo>
                  <a:lnTo>
                    <a:pt x="100168" y="203407"/>
                  </a:lnTo>
                  <a:lnTo>
                    <a:pt x="120949" y="207776"/>
                  </a:lnTo>
                  <a:lnTo>
                    <a:pt x="148921" y="226510"/>
                  </a:lnTo>
                  <a:lnTo>
                    <a:pt x="184225" y="258692"/>
                  </a:lnTo>
                  <a:lnTo>
                    <a:pt x="193012" y="279531"/>
                  </a:lnTo>
                  <a:lnTo>
                    <a:pt x="195355" y="291639"/>
                  </a:lnTo>
                  <a:lnTo>
                    <a:pt x="194578" y="302050"/>
                  </a:lnTo>
                  <a:lnTo>
                    <a:pt x="187475" y="319858"/>
                  </a:lnTo>
                  <a:lnTo>
                    <a:pt x="173399" y="332452"/>
                  </a:lnTo>
                  <a:lnTo>
                    <a:pt x="135767" y="350069"/>
                  </a:lnTo>
                  <a:lnTo>
                    <a:pt x="99369" y="355628"/>
                  </a:lnTo>
                  <a:lnTo>
                    <a:pt x="64538" y="35168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00621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00059" y="984089"/>
              <a:ext cx="159242" cy="137708"/>
            </a:xfrm>
            <a:custGeom>
              <a:avLst/>
              <a:gdLst/>
              <a:ahLst/>
              <a:cxnLst/>
              <a:rect l="0" t="0" r="0" b="0"/>
              <a:pathLst>
                <a:path w="159242" h="137708">
                  <a:moveTo>
                    <a:pt x="95402" y="5589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26744" y="15738"/>
                  </a:lnTo>
                  <a:lnTo>
                    <a:pt x="4609" y="40182"/>
                  </a:lnTo>
                  <a:lnTo>
                    <a:pt x="948" y="49708"/>
                  </a:lnTo>
                  <a:lnTo>
                    <a:pt x="0" y="69651"/>
                  </a:lnTo>
                  <a:lnTo>
                    <a:pt x="11633" y="100610"/>
                  </a:lnTo>
                  <a:lnTo>
                    <a:pt x="35486" y="126420"/>
                  </a:lnTo>
                  <a:lnTo>
                    <a:pt x="57854" y="135331"/>
                  </a:lnTo>
                  <a:lnTo>
                    <a:pt x="70370" y="137707"/>
                  </a:lnTo>
                  <a:lnTo>
                    <a:pt x="93635" y="134109"/>
                  </a:lnTo>
                  <a:lnTo>
                    <a:pt x="115674" y="123540"/>
                  </a:lnTo>
                  <a:lnTo>
                    <a:pt x="145472" y="97859"/>
                  </a:lnTo>
                  <a:lnTo>
                    <a:pt x="157820" y="78184"/>
                  </a:lnTo>
                  <a:lnTo>
                    <a:pt x="159241" y="68024"/>
                  </a:lnTo>
                  <a:lnTo>
                    <a:pt x="154580" y="47376"/>
                  </a:lnTo>
                  <a:lnTo>
                    <a:pt x="126987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96083" y="785951"/>
              <a:ext cx="141534" cy="340599"/>
            </a:xfrm>
            <a:custGeom>
              <a:avLst/>
              <a:gdLst/>
              <a:ahLst/>
              <a:cxnLst/>
              <a:rect l="0" t="0" r="0" b="0"/>
              <a:pathLst>
                <a:path w="141534" h="340599">
                  <a:moveTo>
                    <a:pt x="67834" y="340598"/>
                  </a:moveTo>
                  <a:lnTo>
                    <a:pt x="58769" y="281981"/>
                  </a:lnTo>
                  <a:lnTo>
                    <a:pt x="37712" y="222264"/>
                  </a:lnTo>
                  <a:lnTo>
                    <a:pt x="18894" y="161498"/>
                  </a:lnTo>
                  <a:lnTo>
                    <a:pt x="4701" y="108255"/>
                  </a:lnTo>
                  <a:lnTo>
                    <a:pt x="0" y="80577"/>
                  </a:lnTo>
                  <a:lnTo>
                    <a:pt x="5101" y="39856"/>
                  </a:lnTo>
                  <a:lnTo>
                    <a:pt x="14996" y="16252"/>
                  </a:lnTo>
                  <a:lnTo>
                    <a:pt x="23250" y="8554"/>
                  </a:lnTo>
                  <a:lnTo>
                    <a:pt x="44899" y="0"/>
                  </a:lnTo>
                  <a:lnTo>
                    <a:pt x="70119" y="2438"/>
                  </a:lnTo>
                  <a:lnTo>
                    <a:pt x="131451" y="29847"/>
                  </a:lnTo>
                  <a:lnTo>
                    <a:pt x="141533" y="35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69160" y="96862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21057"/>
                  </a:moveTo>
                  <a:lnTo>
                    <a:pt x="94179" y="17938"/>
                  </a:lnTo>
                  <a:lnTo>
                    <a:pt x="31535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73373" y="997330"/>
              <a:ext cx="185384" cy="151656"/>
            </a:xfrm>
            <a:custGeom>
              <a:avLst/>
              <a:gdLst/>
              <a:ahLst/>
              <a:cxnLst/>
              <a:rect l="0" t="0" r="0" b="0"/>
              <a:pathLst>
                <a:path w="185384" h="151656">
                  <a:moveTo>
                    <a:pt x="143269" y="55519"/>
                  </a:moveTo>
                  <a:lnTo>
                    <a:pt x="127628" y="37539"/>
                  </a:lnTo>
                  <a:lnTo>
                    <a:pt x="119550" y="20622"/>
                  </a:lnTo>
                  <a:lnTo>
                    <a:pt x="105821" y="7644"/>
                  </a:lnTo>
                  <a:lnTo>
                    <a:pt x="97247" y="2545"/>
                  </a:lnTo>
                  <a:lnTo>
                    <a:pt x="75241" y="0"/>
                  </a:lnTo>
                  <a:lnTo>
                    <a:pt x="52203" y="3938"/>
                  </a:lnTo>
                  <a:lnTo>
                    <a:pt x="26079" y="19309"/>
                  </a:lnTo>
                  <a:lnTo>
                    <a:pt x="10856" y="32017"/>
                  </a:lnTo>
                  <a:lnTo>
                    <a:pt x="2531" y="51703"/>
                  </a:lnTo>
                  <a:lnTo>
                    <a:pt x="0" y="76050"/>
                  </a:lnTo>
                  <a:lnTo>
                    <a:pt x="2775" y="102469"/>
                  </a:lnTo>
                  <a:lnTo>
                    <a:pt x="11027" y="123569"/>
                  </a:lnTo>
                  <a:lnTo>
                    <a:pt x="16504" y="132471"/>
                  </a:lnTo>
                  <a:lnTo>
                    <a:pt x="31946" y="145482"/>
                  </a:lnTo>
                  <a:lnTo>
                    <a:pt x="40978" y="150590"/>
                  </a:lnTo>
                  <a:lnTo>
                    <a:pt x="50508" y="151655"/>
                  </a:lnTo>
                  <a:lnTo>
                    <a:pt x="70457" y="146599"/>
                  </a:lnTo>
                  <a:lnTo>
                    <a:pt x="95829" y="130599"/>
                  </a:lnTo>
                  <a:lnTo>
                    <a:pt x="107756" y="114624"/>
                  </a:lnTo>
                  <a:lnTo>
                    <a:pt x="115787" y="94656"/>
                  </a:lnTo>
                  <a:lnTo>
                    <a:pt x="119357" y="70184"/>
                  </a:lnTo>
                  <a:lnTo>
                    <a:pt x="121478" y="65296"/>
                  </a:lnTo>
                  <a:lnTo>
                    <a:pt x="124062" y="65546"/>
                  </a:lnTo>
                  <a:lnTo>
                    <a:pt x="126955" y="69223"/>
                  </a:lnTo>
                  <a:lnTo>
                    <a:pt x="152476" y="123369"/>
                  </a:lnTo>
                  <a:lnTo>
                    <a:pt x="185383" y="15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53788" y="998175"/>
              <a:ext cx="144941" cy="326994"/>
            </a:xfrm>
            <a:custGeom>
              <a:avLst/>
              <a:gdLst/>
              <a:ahLst/>
              <a:cxnLst/>
              <a:rect l="0" t="0" r="0" b="0"/>
              <a:pathLst>
                <a:path w="144941" h="326994">
                  <a:moveTo>
                    <a:pt x="36554" y="86260"/>
                  </a:moveTo>
                  <a:lnTo>
                    <a:pt x="36554" y="144877"/>
                  </a:lnTo>
                  <a:lnTo>
                    <a:pt x="44959" y="199051"/>
                  </a:lnTo>
                  <a:lnTo>
                    <a:pt x="54765" y="257931"/>
                  </a:lnTo>
                  <a:lnTo>
                    <a:pt x="62638" y="319952"/>
                  </a:lnTo>
                  <a:lnTo>
                    <a:pt x="62132" y="326282"/>
                  </a:lnTo>
                  <a:lnTo>
                    <a:pt x="59455" y="326993"/>
                  </a:lnTo>
                  <a:lnTo>
                    <a:pt x="55331" y="323958"/>
                  </a:lnTo>
                  <a:lnTo>
                    <a:pt x="43937" y="302918"/>
                  </a:lnTo>
                  <a:lnTo>
                    <a:pt x="26073" y="242678"/>
                  </a:lnTo>
                  <a:lnTo>
                    <a:pt x="17586" y="187737"/>
                  </a:lnTo>
                  <a:lnTo>
                    <a:pt x="7504" y="132994"/>
                  </a:lnTo>
                  <a:lnTo>
                    <a:pt x="0" y="95818"/>
                  </a:lnTo>
                  <a:lnTo>
                    <a:pt x="5316" y="51137"/>
                  </a:lnTo>
                  <a:lnTo>
                    <a:pt x="15261" y="26196"/>
                  </a:lnTo>
                  <a:lnTo>
                    <a:pt x="30600" y="9652"/>
                  </a:lnTo>
                  <a:lnTo>
                    <a:pt x="39603" y="3602"/>
                  </a:lnTo>
                  <a:lnTo>
                    <a:pt x="58966" y="0"/>
                  </a:lnTo>
                  <a:lnTo>
                    <a:pt x="99993" y="7220"/>
                  </a:lnTo>
                  <a:lnTo>
                    <a:pt x="125800" y="22156"/>
                  </a:lnTo>
                  <a:lnTo>
                    <a:pt x="137830" y="37882"/>
                  </a:lnTo>
                  <a:lnTo>
                    <a:pt x="142676" y="46989"/>
                  </a:lnTo>
                  <a:lnTo>
                    <a:pt x="144940" y="66466"/>
                  </a:lnTo>
                  <a:lnTo>
                    <a:pt x="143906" y="76574"/>
                  </a:lnTo>
                  <a:lnTo>
                    <a:pt x="133399" y="94043"/>
                  </a:lnTo>
                  <a:lnTo>
                    <a:pt x="125684" y="101977"/>
                  </a:lnTo>
                  <a:lnTo>
                    <a:pt x="104633" y="110793"/>
                  </a:lnTo>
                  <a:lnTo>
                    <a:pt x="68139" y="117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7741" y="987568"/>
              <a:ext cx="140167" cy="307322"/>
            </a:xfrm>
            <a:custGeom>
              <a:avLst/>
              <a:gdLst/>
              <a:ahLst/>
              <a:cxnLst/>
              <a:rect l="0" t="0" r="0" b="0"/>
              <a:pathLst>
                <a:path w="140167" h="307322">
                  <a:moveTo>
                    <a:pt x="0" y="96867"/>
                  </a:moveTo>
                  <a:lnTo>
                    <a:pt x="17958" y="159147"/>
                  </a:lnTo>
                  <a:lnTo>
                    <a:pt x="31667" y="213198"/>
                  </a:lnTo>
                  <a:lnTo>
                    <a:pt x="49143" y="275703"/>
                  </a:lnTo>
                  <a:lnTo>
                    <a:pt x="56156" y="301912"/>
                  </a:lnTo>
                  <a:lnTo>
                    <a:pt x="56155" y="307263"/>
                  </a:lnTo>
                  <a:lnTo>
                    <a:pt x="53814" y="307321"/>
                  </a:lnTo>
                  <a:lnTo>
                    <a:pt x="49914" y="303850"/>
                  </a:lnTo>
                  <a:lnTo>
                    <a:pt x="31688" y="252011"/>
                  </a:lnTo>
                  <a:lnTo>
                    <a:pt x="23157" y="198092"/>
                  </a:lnTo>
                  <a:lnTo>
                    <a:pt x="14235" y="141212"/>
                  </a:lnTo>
                  <a:lnTo>
                    <a:pt x="11260" y="77984"/>
                  </a:lnTo>
                  <a:lnTo>
                    <a:pt x="13193" y="49870"/>
                  </a:lnTo>
                  <a:lnTo>
                    <a:pt x="21851" y="25676"/>
                  </a:lnTo>
                  <a:lnTo>
                    <a:pt x="36617" y="9465"/>
                  </a:lnTo>
                  <a:lnTo>
                    <a:pt x="45468" y="3504"/>
                  </a:lnTo>
                  <a:lnTo>
                    <a:pt x="64661" y="0"/>
                  </a:lnTo>
                  <a:lnTo>
                    <a:pt x="74693" y="703"/>
                  </a:lnTo>
                  <a:lnTo>
                    <a:pt x="92078" y="7724"/>
                  </a:lnTo>
                  <a:lnTo>
                    <a:pt x="122303" y="31295"/>
                  </a:lnTo>
                  <a:lnTo>
                    <a:pt x="138143" y="57161"/>
                  </a:lnTo>
                  <a:lnTo>
                    <a:pt x="140166" y="76880"/>
                  </a:lnTo>
                  <a:lnTo>
                    <a:pt x="139067" y="87052"/>
                  </a:lnTo>
                  <a:lnTo>
                    <a:pt x="134825" y="95003"/>
                  </a:lnTo>
                  <a:lnTo>
                    <a:pt x="120753" y="106957"/>
                  </a:lnTo>
                  <a:lnTo>
                    <a:pt x="99681" y="109930"/>
                  </a:lnTo>
                  <a:lnTo>
                    <a:pt x="42114" y="1073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10659" y="821222"/>
              <a:ext cx="48181" cy="305328"/>
            </a:xfrm>
            <a:custGeom>
              <a:avLst/>
              <a:gdLst/>
              <a:ahLst/>
              <a:cxnLst/>
              <a:rect l="0" t="0" r="0" b="0"/>
              <a:pathLst>
                <a:path w="48181" h="305328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20415" y="146186"/>
                  </a:lnTo>
                  <a:lnTo>
                    <a:pt x="26968" y="206128"/>
                  </a:lnTo>
                  <a:lnTo>
                    <a:pt x="38314" y="259909"/>
                  </a:lnTo>
                  <a:lnTo>
                    <a:pt x="4818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96967" y="957691"/>
              <a:ext cx="119579" cy="147984"/>
            </a:xfrm>
            <a:custGeom>
              <a:avLst/>
              <a:gdLst/>
              <a:ahLst/>
              <a:cxnLst/>
              <a:rect l="0" t="0" r="0" b="0"/>
              <a:pathLst>
                <a:path w="119579" h="147984">
                  <a:moveTo>
                    <a:pt x="3986" y="95158"/>
                  </a:moveTo>
                  <a:lnTo>
                    <a:pt x="59031" y="77200"/>
                  </a:lnTo>
                  <a:lnTo>
                    <a:pt x="94645" y="65791"/>
                  </a:lnTo>
                  <a:lnTo>
                    <a:pt x="112909" y="54420"/>
                  </a:lnTo>
                  <a:lnTo>
                    <a:pt x="117546" y="46942"/>
                  </a:lnTo>
                  <a:lnTo>
                    <a:pt x="119578" y="29275"/>
                  </a:lnTo>
                  <a:lnTo>
                    <a:pt x="113462" y="12845"/>
                  </a:lnTo>
                  <a:lnTo>
                    <a:pt x="108555" y="5187"/>
                  </a:lnTo>
                  <a:lnTo>
                    <a:pt x="100605" y="1253"/>
                  </a:lnTo>
                  <a:lnTo>
                    <a:pt x="79293" y="0"/>
                  </a:lnTo>
                  <a:lnTo>
                    <a:pt x="60463" y="6462"/>
                  </a:lnTo>
                  <a:lnTo>
                    <a:pt x="29310" y="29675"/>
                  </a:lnTo>
                  <a:lnTo>
                    <a:pt x="13309" y="55479"/>
                  </a:lnTo>
                  <a:lnTo>
                    <a:pt x="1159" y="85351"/>
                  </a:lnTo>
                  <a:lnTo>
                    <a:pt x="0" y="106007"/>
                  </a:lnTo>
                  <a:lnTo>
                    <a:pt x="1329" y="116429"/>
                  </a:lnTo>
                  <a:lnTo>
                    <a:pt x="12164" y="134248"/>
                  </a:lnTo>
                  <a:lnTo>
                    <a:pt x="19966" y="142275"/>
                  </a:lnTo>
                  <a:lnTo>
                    <a:pt x="28678" y="146457"/>
                  </a:lnTo>
                  <a:lnTo>
                    <a:pt x="47715" y="147983"/>
                  </a:lnTo>
                  <a:lnTo>
                    <a:pt x="98742" y="137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792126" y="905450"/>
              <a:ext cx="156431" cy="210571"/>
            </a:xfrm>
            <a:custGeom>
              <a:avLst/>
              <a:gdLst/>
              <a:ahLst/>
              <a:cxnLst/>
              <a:rect l="0" t="0" r="0" b="0"/>
              <a:pathLst>
                <a:path w="156431" h="210571">
                  <a:moveTo>
                    <a:pt x="145739" y="0"/>
                  </a:moveTo>
                  <a:lnTo>
                    <a:pt x="112117" y="2340"/>
                  </a:lnTo>
                  <a:lnTo>
                    <a:pt x="52332" y="23720"/>
                  </a:lnTo>
                  <a:lnTo>
                    <a:pt x="17540" y="46843"/>
                  </a:lnTo>
                  <a:lnTo>
                    <a:pt x="2584" y="60204"/>
                  </a:lnTo>
                  <a:lnTo>
                    <a:pt x="0" y="67042"/>
                  </a:lnTo>
                  <a:lnTo>
                    <a:pt x="616" y="73941"/>
                  </a:lnTo>
                  <a:lnTo>
                    <a:pt x="3367" y="80879"/>
                  </a:lnTo>
                  <a:lnTo>
                    <a:pt x="9880" y="85505"/>
                  </a:lnTo>
                  <a:lnTo>
                    <a:pt x="29595" y="90645"/>
                  </a:lnTo>
                  <a:lnTo>
                    <a:pt x="93068" y="90920"/>
                  </a:lnTo>
                  <a:lnTo>
                    <a:pt x="134035" y="103574"/>
                  </a:lnTo>
                  <a:lnTo>
                    <a:pt x="150676" y="114663"/>
                  </a:lnTo>
                  <a:lnTo>
                    <a:pt x="154879" y="122066"/>
                  </a:lnTo>
                  <a:lnTo>
                    <a:pt x="156430" y="139650"/>
                  </a:lnTo>
                  <a:lnTo>
                    <a:pt x="150101" y="156043"/>
                  </a:lnTo>
                  <a:lnTo>
                    <a:pt x="138319" y="171128"/>
                  </a:lnTo>
                  <a:lnTo>
                    <a:pt x="8256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380969" y="715937"/>
              <a:ext cx="178078" cy="368499"/>
            </a:xfrm>
            <a:custGeom>
              <a:avLst/>
              <a:gdLst/>
              <a:ahLst/>
              <a:cxnLst/>
              <a:rect l="0" t="0" r="0" b="0"/>
              <a:pathLst>
                <a:path w="178078" h="368499">
                  <a:moveTo>
                    <a:pt x="51735" y="368498"/>
                  </a:moveTo>
                  <a:lnTo>
                    <a:pt x="40557" y="357319"/>
                  </a:lnTo>
                  <a:lnTo>
                    <a:pt x="35069" y="339353"/>
                  </a:lnTo>
                  <a:lnTo>
                    <a:pt x="31545" y="284102"/>
                  </a:lnTo>
                  <a:lnTo>
                    <a:pt x="23614" y="232504"/>
                  </a:lnTo>
                  <a:lnTo>
                    <a:pt x="14595" y="178465"/>
                  </a:lnTo>
                  <a:lnTo>
                    <a:pt x="3686" y="136717"/>
                  </a:lnTo>
                  <a:lnTo>
                    <a:pt x="0" y="80688"/>
                  </a:lnTo>
                  <a:lnTo>
                    <a:pt x="5735" y="58868"/>
                  </a:lnTo>
                  <a:lnTo>
                    <a:pt x="17253" y="41372"/>
                  </a:lnTo>
                  <a:lnTo>
                    <a:pt x="34070" y="25797"/>
                  </a:lnTo>
                  <a:lnTo>
                    <a:pt x="68858" y="9463"/>
                  </a:lnTo>
                  <a:lnTo>
                    <a:pt x="122534" y="1870"/>
                  </a:lnTo>
                  <a:lnTo>
                    <a:pt x="1780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06362" y="958093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53306" y="0"/>
                  </a:lnTo>
                  <a:lnTo>
                    <a:pt x="98003" y="5589"/>
                  </a:lnTo>
                  <a:lnTo>
                    <a:pt x="3998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24948" y="973561"/>
              <a:ext cx="134633" cy="134215"/>
            </a:xfrm>
            <a:custGeom>
              <a:avLst/>
              <a:gdLst/>
              <a:ahLst/>
              <a:cxnLst/>
              <a:rect l="0" t="0" r="0" b="0"/>
              <a:pathLst>
                <a:path w="134633" h="134215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5" y="5611"/>
                  </a:lnTo>
                  <a:lnTo>
                    <a:pt x="23023" y="15737"/>
                  </a:lnTo>
                  <a:lnTo>
                    <a:pt x="8509" y="31156"/>
                  </a:lnTo>
                  <a:lnTo>
                    <a:pt x="3001" y="40181"/>
                  </a:lnTo>
                  <a:lnTo>
                    <a:pt x="0" y="62687"/>
                  </a:lnTo>
                  <a:lnTo>
                    <a:pt x="3736" y="87118"/>
                  </a:lnTo>
                  <a:lnTo>
                    <a:pt x="13195" y="109674"/>
                  </a:lnTo>
                  <a:lnTo>
                    <a:pt x="28318" y="125159"/>
                  </a:lnTo>
                  <a:lnTo>
                    <a:pt x="37264" y="130925"/>
                  </a:lnTo>
                  <a:lnTo>
                    <a:pt x="56562" y="134214"/>
                  </a:lnTo>
                  <a:lnTo>
                    <a:pt x="76838" y="130606"/>
                  </a:lnTo>
                  <a:lnTo>
                    <a:pt x="106814" y="115420"/>
                  </a:lnTo>
                  <a:lnTo>
                    <a:pt x="123348" y="102756"/>
                  </a:lnTo>
                  <a:lnTo>
                    <a:pt x="132257" y="83089"/>
                  </a:lnTo>
                  <a:lnTo>
                    <a:pt x="134632" y="71294"/>
                  </a:lnTo>
                  <a:lnTo>
                    <a:pt x="133876" y="61090"/>
                  </a:lnTo>
                  <a:lnTo>
                    <a:pt x="126798" y="43514"/>
                  </a:lnTo>
                  <a:lnTo>
                    <a:pt x="107798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48559" y="958093"/>
              <a:ext cx="73701" cy="120556"/>
            </a:xfrm>
            <a:custGeom>
              <a:avLst/>
              <a:gdLst/>
              <a:ahLst/>
              <a:cxnLst/>
              <a:rect l="0" t="0" r="0" b="0"/>
              <a:pathLst>
                <a:path w="73701" h="120556">
                  <a:moveTo>
                    <a:pt x="0" y="73699"/>
                  </a:moveTo>
                  <a:lnTo>
                    <a:pt x="15619" y="120555"/>
                  </a:lnTo>
                  <a:lnTo>
                    <a:pt x="2596" y="69009"/>
                  </a:lnTo>
                  <a:lnTo>
                    <a:pt x="1731" y="56534"/>
                  </a:lnTo>
                  <a:lnTo>
                    <a:pt x="7009" y="36435"/>
                  </a:lnTo>
                  <a:lnTo>
                    <a:pt x="11692" y="27799"/>
                  </a:lnTo>
                  <a:lnTo>
                    <a:pt x="29373" y="1508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01285" y="758051"/>
              <a:ext cx="157958" cy="160739"/>
            </a:xfrm>
            <a:custGeom>
              <a:avLst/>
              <a:gdLst/>
              <a:ahLst/>
              <a:cxnLst/>
              <a:rect l="0" t="0" r="0" b="0"/>
              <a:pathLst>
                <a:path w="157958" h="160739">
                  <a:moveTo>
                    <a:pt x="126342" y="0"/>
                  </a:moveTo>
                  <a:lnTo>
                    <a:pt x="83650" y="3120"/>
                  </a:lnTo>
                  <a:lnTo>
                    <a:pt x="52471" y="14573"/>
                  </a:lnTo>
                  <a:lnTo>
                    <a:pt x="41999" y="20244"/>
                  </a:lnTo>
                  <a:lnTo>
                    <a:pt x="27245" y="35904"/>
                  </a:lnTo>
                  <a:lnTo>
                    <a:pt x="21673" y="44993"/>
                  </a:lnTo>
                  <a:lnTo>
                    <a:pt x="20298" y="53392"/>
                  </a:lnTo>
                  <a:lnTo>
                    <a:pt x="21721" y="61331"/>
                  </a:lnTo>
                  <a:lnTo>
                    <a:pt x="25009" y="68963"/>
                  </a:lnTo>
                  <a:lnTo>
                    <a:pt x="41141" y="80563"/>
                  </a:lnTo>
                  <a:lnTo>
                    <a:pt x="63908" y="88449"/>
                  </a:lnTo>
                  <a:lnTo>
                    <a:pt x="124821" y="99515"/>
                  </a:lnTo>
                  <a:lnTo>
                    <a:pt x="151888" y="114754"/>
                  </a:lnTo>
                  <a:lnTo>
                    <a:pt x="156240" y="122126"/>
                  </a:lnTo>
                  <a:lnTo>
                    <a:pt x="157957" y="139676"/>
                  </a:lnTo>
                  <a:lnTo>
                    <a:pt x="153268" y="146930"/>
                  </a:lnTo>
                  <a:lnTo>
                    <a:pt x="135579" y="158109"/>
                  </a:lnTo>
                  <a:lnTo>
                    <a:pt x="112120" y="160738"/>
                  </a:lnTo>
                  <a:lnTo>
                    <a:pt x="58932" y="15289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74985" y="747523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5" y="169901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60372" y="768580"/>
              <a:ext cx="14655" cy="294799"/>
            </a:xfrm>
            <a:custGeom>
              <a:avLst/>
              <a:gdLst/>
              <a:ahLst/>
              <a:cxnLst/>
              <a:rect l="0" t="0" r="0" b="0"/>
              <a:pathLst>
                <a:path w="14655" h="294799">
                  <a:moveTo>
                    <a:pt x="14654" y="0"/>
                  </a:moveTo>
                  <a:lnTo>
                    <a:pt x="0" y="53027"/>
                  </a:lnTo>
                  <a:lnTo>
                    <a:pt x="2097" y="111643"/>
                  </a:lnTo>
                  <a:lnTo>
                    <a:pt x="3524" y="161111"/>
                  </a:lnTo>
                  <a:lnTo>
                    <a:pt x="4007" y="220341"/>
                  </a:lnTo>
                  <a:lnTo>
                    <a:pt x="4090" y="259868"/>
                  </a:lnTo>
                  <a:lnTo>
                    <a:pt x="412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64497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69782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73426" y="782539"/>
              <a:ext cx="170098" cy="333482"/>
            </a:xfrm>
            <a:custGeom>
              <a:avLst/>
              <a:gdLst/>
              <a:ahLst/>
              <a:cxnLst/>
              <a:rect l="0" t="0" r="0" b="0"/>
              <a:pathLst>
                <a:path w="170098" h="333482">
                  <a:moveTo>
                    <a:pt x="170097" y="122911"/>
                  </a:moveTo>
                  <a:lnTo>
                    <a:pt x="155443" y="64294"/>
                  </a:lnTo>
                  <a:lnTo>
                    <a:pt x="139758" y="29504"/>
                  </a:lnTo>
                  <a:lnTo>
                    <a:pt x="123858" y="13937"/>
                  </a:lnTo>
                  <a:lnTo>
                    <a:pt x="103923" y="4288"/>
                  </a:lnTo>
                  <a:lnTo>
                    <a:pt x="79465" y="0"/>
                  </a:lnTo>
                  <a:lnTo>
                    <a:pt x="56117" y="4333"/>
                  </a:lnTo>
                  <a:lnTo>
                    <a:pt x="35211" y="15228"/>
                  </a:lnTo>
                  <a:lnTo>
                    <a:pt x="18121" y="31768"/>
                  </a:lnTo>
                  <a:lnTo>
                    <a:pt x="935" y="66400"/>
                  </a:lnTo>
                  <a:lnTo>
                    <a:pt x="0" y="78218"/>
                  </a:lnTo>
                  <a:lnTo>
                    <a:pt x="5201" y="100708"/>
                  </a:lnTo>
                  <a:lnTo>
                    <a:pt x="21283" y="133100"/>
                  </a:lnTo>
                  <a:lnTo>
                    <a:pt x="37277" y="148107"/>
                  </a:lnTo>
                  <a:lnTo>
                    <a:pt x="46456" y="153746"/>
                  </a:lnTo>
                  <a:lnTo>
                    <a:pt x="66012" y="156893"/>
                  </a:lnTo>
                  <a:lnTo>
                    <a:pt x="86403" y="153222"/>
                  </a:lnTo>
                  <a:lnTo>
                    <a:pt x="116443" y="138001"/>
                  </a:lnTo>
                  <a:lnTo>
                    <a:pt x="132992" y="125329"/>
                  </a:lnTo>
                  <a:lnTo>
                    <a:pt x="138341" y="125693"/>
                  </a:lnTo>
                  <a:lnTo>
                    <a:pt x="141908" y="130615"/>
                  </a:lnTo>
                  <a:lnTo>
                    <a:pt x="146927" y="159899"/>
                  </a:lnTo>
                  <a:lnTo>
                    <a:pt x="148622" y="217305"/>
                  </a:lnTo>
                  <a:lnTo>
                    <a:pt x="148958" y="276564"/>
                  </a:lnTo>
                  <a:lnTo>
                    <a:pt x="149040" y="333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948039" y="740362"/>
              <a:ext cx="164798" cy="360228"/>
            </a:xfrm>
            <a:custGeom>
              <a:avLst/>
              <a:gdLst/>
              <a:ahLst/>
              <a:cxnLst/>
              <a:rect l="0" t="0" r="0" b="0"/>
              <a:pathLst>
                <a:path w="164798" h="360228">
                  <a:moveTo>
                    <a:pt x="158696" y="101917"/>
                  </a:moveTo>
                  <a:lnTo>
                    <a:pt x="109199" y="160480"/>
                  </a:lnTo>
                  <a:lnTo>
                    <a:pt x="76483" y="218251"/>
                  </a:lnTo>
                  <a:lnTo>
                    <a:pt x="54139" y="273561"/>
                  </a:lnTo>
                  <a:lnTo>
                    <a:pt x="49056" y="298696"/>
                  </a:lnTo>
                  <a:lnTo>
                    <a:pt x="50696" y="321566"/>
                  </a:lnTo>
                  <a:lnTo>
                    <a:pt x="61564" y="340309"/>
                  </a:lnTo>
                  <a:lnTo>
                    <a:pt x="69375" y="348582"/>
                  </a:lnTo>
                  <a:lnTo>
                    <a:pt x="90532" y="357775"/>
                  </a:lnTo>
                  <a:lnTo>
                    <a:pt x="102725" y="360227"/>
                  </a:lnTo>
                  <a:lnTo>
                    <a:pt x="113193" y="359522"/>
                  </a:lnTo>
                  <a:lnTo>
                    <a:pt x="131064" y="352499"/>
                  </a:lnTo>
                  <a:lnTo>
                    <a:pt x="154279" y="329802"/>
                  </a:lnTo>
                  <a:lnTo>
                    <a:pt x="162582" y="307704"/>
                  </a:lnTo>
                  <a:lnTo>
                    <a:pt x="164797" y="295261"/>
                  </a:lnTo>
                  <a:lnTo>
                    <a:pt x="161018" y="268956"/>
                  </a:lnTo>
                  <a:lnTo>
                    <a:pt x="145736" y="234078"/>
                  </a:lnTo>
                  <a:lnTo>
                    <a:pt x="111583" y="193931"/>
                  </a:lnTo>
                  <a:lnTo>
                    <a:pt x="54043" y="144076"/>
                  </a:lnTo>
                  <a:lnTo>
                    <a:pt x="4316" y="89312"/>
                  </a:lnTo>
                  <a:lnTo>
                    <a:pt x="794" y="79476"/>
                  </a:lnTo>
                  <a:lnTo>
                    <a:pt x="0" y="59188"/>
                  </a:lnTo>
                  <a:lnTo>
                    <a:pt x="11719" y="28036"/>
                  </a:lnTo>
                  <a:lnTo>
                    <a:pt x="26693" y="13319"/>
                  </a:lnTo>
                  <a:lnTo>
                    <a:pt x="46216" y="4049"/>
                  </a:lnTo>
                  <a:lnTo>
                    <a:pt x="82345" y="0"/>
                  </a:lnTo>
                  <a:lnTo>
                    <a:pt x="104876" y="3198"/>
                  </a:lnTo>
                  <a:lnTo>
                    <a:pt x="113457" y="8029"/>
                  </a:lnTo>
                  <a:lnTo>
                    <a:pt x="126112" y="22754"/>
                  </a:lnTo>
                  <a:lnTo>
                    <a:pt x="128785" y="31594"/>
                  </a:lnTo>
                  <a:lnTo>
                    <a:pt x="127788" y="70999"/>
                  </a:lnTo>
                  <a:lnTo>
                    <a:pt x="127111" y="101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20307" y="1589803"/>
            <a:ext cx="385227" cy="214265"/>
            <a:chOff x="920307" y="1589803"/>
            <a:chExt cx="385227" cy="214265"/>
          </a:xfrm>
        </p:grpSpPr>
        <p:sp>
          <p:nvSpPr>
            <p:cNvPr id="56" name="Freeform 55"/>
            <p:cNvSpPr/>
            <p:nvPr/>
          </p:nvSpPr>
          <p:spPr>
            <a:xfrm>
              <a:off x="920307" y="1647384"/>
              <a:ext cx="215167" cy="156684"/>
            </a:xfrm>
            <a:custGeom>
              <a:avLst/>
              <a:gdLst/>
              <a:ahLst/>
              <a:cxnLst/>
              <a:rect l="0" t="0" r="0" b="0"/>
              <a:pathLst>
                <a:path w="215167" h="156684">
                  <a:moveTo>
                    <a:pt x="132542" y="5590"/>
                  </a:moveTo>
                  <a:lnTo>
                    <a:pt x="115775" y="0"/>
                  </a:lnTo>
                  <a:lnTo>
                    <a:pt x="98184" y="376"/>
                  </a:lnTo>
                  <a:lnTo>
                    <a:pt x="58295" y="10149"/>
                  </a:lnTo>
                  <a:lnTo>
                    <a:pt x="32684" y="25528"/>
                  </a:lnTo>
                  <a:lnTo>
                    <a:pt x="10278" y="50492"/>
                  </a:lnTo>
                  <a:lnTo>
                    <a:pt x="2163" y="73119"/>
                  </a:lnTo>
                  <a:lnTo>
                    <a:pt x="0" y="85704"/>
                  </a:lnTo>
                  <a:lnTo>
                    <a:pt x="3834" y="109046"/>
                  </a:lnTo>
                  <a:lnTo>
                    <a:pt x="8132" y="120184"/>
                  </a:lnTo>
                  <a:lnTo>
                    <a:pt x="22267" y="135679"/>
                  </a:lnTo>
                  <a:lnTo>
                    <a:pt x="59937" y="155159"/>
                  </a:lnTo>
                  <a:lnTo>
                    <a:pt x="83505" y="156683"/>
                  </a:lnTo>
                  <a:lnTo>
                    <a:pt x="108408" y="152291"/>
                  </a:lnTo>
                  <a:lnTo>
                    <a:pt x="163723" y="123897"/>
                  </a:lnTo>
                  <a:lnTo>
                    <a:pt x="197756" y="95466"/>
                  </a:lnTo>
                  <a:lnTo>
                    <a:pt x="212609" y="77120"/>
                  </a:lnTo>
                  <a:lnTo>
                    <a:pt x="215166" y="67315"/>
                  </a:lnTo>
                  <a:lnTo>
                    <a:pt x="211768" y="47061"/>
                  </a:lnTo>
                  <a:lnTo>
                    <a:pt x="196701" y="15928"/>
                  </a:lnTo>
                  <a:lnTo>
                    <a:pt x="188183" y="8972"/>
                  </a:lnTo>
                  <a:lnTo>
                    <a:pt x="166240" y="1244"/>
                  </a:lnTo>
                  <a:lnTo>
                    <a:pt x="150249" y="92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89720" y="1589803"/>
              <a:ext cx="115814" cy="152142"/>
            </a:xfrm>
            <a:custGeom>
              <a:avLst/>
              <a:gdLst/>
              <a:ahLst/>
              <a:cxnLst/>
              <a:rect l="0" t="0" r="0" b="0"/>
              <a:pathLst>
                <a:path w="115814" h="152142">
                  <a:moveTo>
                    <a:pt x="0" y="105285"/>
                  </a:moveTo>
                  <a:lnTo>
                    <a:pt x="25171" y="152141"/>
                  </a:lnTo>
                  <a:lnTo>
                    <a:pt x="13067" y="100594"/>
                  </a:lnTo>
                  <a:lnTo>
                    <a:pt x="14400" y="64900"/>
                  </a:lnTo>
                  <a:lnTo>
                    <a:pt x="16619" y="53795"/>
                  </a:lnTo>
                  <a:lnTo>
                    <a:pt x="28443" y="35217"/>
                  </a:lnTo>
                  <a:lnTo>
                    <a:pt x="46566" y="20331"/>
                  </a:lnTo>
                  <a:lnTo>
                    <a:pt x="80738" y="654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2051839" y="1319385"/>
            <a:ext cx="3171983" cy="535767"/>
            <a:chOff x="2051839" y="1319385"/>
            <a:chExt cx="3171983" cy="535767"/>
          </a:xfrm>
        </p:grpSpPr>
        <p:sp>
          <p:nvSpPr>
            <p:cNvPr id="59" name="Freeform 58"/>
            <p:cNvSpPr/>
            <p:nvPr/>
          </p:nvSpPr>
          <p:spPr>
            <a:xfrm>
              <a:off x="2051839" y="1400290"/>
              <a:ext cx="270888" cy="345496"/>
            </a:xfrm>
            <a:custGeom>
              <a:avLst/>
              <a:gdLst/>
              <a:ahLst/>
              <a:cxnLst/>
              <a:rect l="0" t="0" r="0" b="0"/>
              <a:pathLst>
                <a:path w="270888" h="345496">
                  <a:moveTo>
                    <a:pt x="74917" y="0"/>
                  </a:moveTo>
                  <a:lnTo>
                    <a:pt x="25419" y="55087"/>
                  </a:lnTo>
                  <a:lnTo>
                    <a:pt x="4619" y="79363"/>
                  </a:lnTo>
                  <a:lnTo>
                    <a:pt x="1145" y="80984"/>
                  </a:lnTo>
                  <a:lnTo>
                    <a:pt x="0" y="78556"/>
                  </a:lnTo>
                  <a:lnTo>
                    <a:pt x="406" y="73428"/>
                  </a:lnTo>
                  <a:lnTo>
                    <a:pt x="12155" y="49442"/>
                  </a:lnTo>
                  <a:lnTo>
                    <a:pt x="36044" y="25698"/>
                  </a:lnTo>
                  <a:lnTo>
                    <a:pt x="65349" y="9434"/>
                  </a:lnTo>
                  <a:lnTo>
                    <a:pt x="88992" y="7312"/>
                  </a:lnTo>
                  <a:lnTo>
                    <a:pt x="113928" y="11439"/>
                  </a:lnTo>
                  <a:lnTo>
                    <a:pt x="136709" y="21071"/>
                  </a:lnTo>
                  <a:lnTo>
                    <a:pt x="144188" y="29255"/>
                  </a:lnTo>
                  <a:lnTo>
                    <a:pt x="152497" y="50827"/>
                  </a:lnTo>
                  <a:lnTo>
                    <a:pt x="157175" y="89279"/>
                  </a:lnTo>
                  <a:lnTo>
                    <a:pt x="154323" y="100463"/>
                  </a:lnTo>
                  <a:lnTo>
                    <a:pt x="141794" y="119130"/>
                  </a:lnTo>
                  <a:lnTo>
                    <a:pt x="115009" y="142792"/>
                  </a:lnTo>
                  <a:lnTo>
                    <a:pt x="111004" y="144328"/>
                  </a:lnTo>
                  <a:lnTo>
                    <a:pt x="110673" y="141842"/>
                  </a:lnTo>
                  <a:lnTo>
                    <a:pt x="112793" y="136675"/>
                  </a:lnTo>
                  <a:lnTo>
                    <a:pt x="120054" y="134401"/>
                  </a:lnTo>
                  <a:lnTo>
                    <a:pt x="143721" y="134993"/>
                  </a:lnTo>
                  <a:lnTo>
                    <a:pt x="200614" y="156409"/>
                  </a:lnTo>
                  <a:lnTo>
                    <a:pt x="220860" y="166611"/>
                  </a:lnTo>
                  <a:lnTo>
                    <a:pt x="260267" y="211713"/>
                  </a:lnTo>
                  <a:lnTo>
                    <a:pt x="268429" y="235254"/>
                  </a:lnTo>
                  <a:lnTo>
                    <a:pt x="270887" y="260145"/>
                  </a:lnTo>
                  <a:lnTo>
                    <a:pt x="268080" y="282906"/>
                  </a:lnTo>
                  <a:lnTo>
                    <a:pt x="256693" y="301601"/>
                  </a:lnTo>
                  <a:lnTo>
                    <a:pt x="227433" y="325279"/>
                  </a:lnTo>
                  <a:lnTo>
                    <a:pt x="202363" y="337591"/>
                  </a:lnTo>
                  <a:lnTo>
                    <a:pt x="145022" y="345495"/>
                  </a:lnTo>
                  <a:lnTo>
                    <a:pt x="88895" y="341467"/>
                  </a:lnTo>
                  <a:lnTo>
                    <a:pt x="31163" y="326059"/>
                  </a:lnTo>
                  <a:lnTo>
                    <a:pt x="1174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84766" y="134764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5214"/>
                  </a:lnTo>
                  <a:lnTo>
                    <a:pt x="12998" y="202357"/>
                  </a:lnTo>
                  <a:lnTo>
                    <a:pt x="19466" y="26510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1637" y="1358176"/>
              <a:ext cx="153590" cy="311014"/>
            </a:xfrm>
            <a:custGeom>
              <a:avLst/>
              <a:gdLst/>
              <a:ahLst/>
              <a:cxnLst/>
              <a:rect l="0" t="0" r="0" b="0"/>
              <a:pathLst>
                <a:path w="153590" h="311014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17475" y="165005"/>
                  </a:lnTo>
                  <a:lnTo>
                    <a:pt x="20349" y="221110"/>
                  </a:lnTo>
                  <a:lnTo>
                    <a:pt x="27030" y="275865"/>
                  </a:lnTo>
                  <a:lnTo>
                    <a:pt x="26208" y="275157"/>
                  </a:lnTo>
                  <a:lnTo>
                    <a:pt x="16485" y="248804"/>
                  </a:lnTo>
                  <a:lnTo>
                    <a:pt x="16295" y="229902"/>
                  </a:lnTo>
                  <a:lnTo>
                    <a:pt x="21280" y="210973"/>
                  </a:lnTo>
                  <a:lnTo>
                    <a:pt x="31295" y="194761"/>
                  </a:lnTo>
                  <a:lnTo>
                    <a:pt x="46664" y="182877"/>
                  </a:lnTo>
                  <a:lnTo>
                    <a:pt x="55676" y="178070"/>
                  </a:lnTo>
                  <a:lnTo>
                    <a:pt x="75048" y="175848"/>
                  </a:lnTo>
                  <a:lnTo>
                    <a:pt x="95356" y="179930"/>
                  </a:lnTo>
                  <a:lnTo>
                    <a:pt x="125350" y="195382"/>
                  </a:lnTo>
                  <a:lnTo>
                    <a:pt x="141889" y="208109"/>
                  </a:lnTo>
                  <a:lnTo>
                    <a:pt x="150799" y="227804"/>
                  </a:lnTo>
                  <a:lnTo>
                    <a:pt x="153589" y="250984"/>
                  </a:lnTo>
                  <a:lnTo>
                    <a:pt x="150930" y="272985"/>
                  </a:lnTo>
                  <a:lnTo>
                    <a:pt x="142729" y="291342"/>
                  </a:lnTo>
                  <a:lnTo>
                    <a:pt x="137267" y="299513"/>
                  </a:lnTo>
                  <a:lnTo>
                    <a:pt x="127776" y="304960"/>
                  </a:lnTo>
                  <a:lnTo>
                    <a:pt x="101633" y="311013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24212" y="1495046"/>
              <a:ext cx="134371" cy="168457"/>
            </a:xfrm>
            <a:custGeom>
              <a:avLst/>
              <a:gdLst/>
              <a:ahLst/>
              <a:cxnLst/>
              <a:rect l="0" t="0" r="0" b="0"/>
              <a:pathLst>
                <a:path w="134371" h="168457">
                  <a:moveTo>
                    <a:pt x="113280" y="0"/>
                  </a:moveTo>
                  <a:lnTo>
                    <a:pt x="90923" y="0"/>
                  </a:lnTo>
                  <a:lnTo>
                    <a:pt x="28938" y="23719"/>
                  </a:lnTo>
                  <a:lnTo>
                    <a:pt x="3022" y="40433"/>
                  </a:lnTo>
                  <a:lnTo>
                    <a:pt x="0" y="48013"/>
                  </a:lnTo>
                  <a:lnTo>
                    <a:pt x="325" y="56575"/>
                  </a:lnTo>
                  <a:lnTo>
                    <a:pt x="2882" y="65793"/>
                  </a:lnTo>
                  <a:lnTo>
                    <a:pt x="9266" y="71938"/>
                  </a:lnTo>
                  <a:lnTo>
                    <a:pt x="28837" y="78766"/>
                  </a:lnTo>
                  <a:lnTo>
                    <a:pt x="89999" y="86628"/>
                  </a:lnTo>
                  <a:lnTo>
                    <a:pt x="111122" y="93484"/>
                  </a:lnTo>
                  <a:lnTo>
                    <a:pt x="128308" y="104330"/>
                  </a:lnTo>
                  <a:lnTo>
                    <a:pt x="132658" y="111667"/>
                  </a:lnTo>
                  <a:lnTo>
                    <a:pt x="134370" y="129179"/>
                  </a:lnTo>
                  <a:lnTo>
                    <a:pt x="130850" y="136422"/>
                  </a:lnTo>
                  <a:lnTo>
                    <a:pt x="117579" y="147590"/>
                  </a:lnTo>
                  <a:lnTo>
                    <a:pt x="76585" y="164899"/>
                  </a:lnTo>
                  <a:lnTo>
                    <a:pt x="6063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42777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76525" y="1531571"/>
              <a:ext cx="146141" cy="127613"/>
            </a:xfrm>
            <a:custGeom>
              <a:avLst/>
              <a:gdLst/>
              <a:ahLst/>
              <a:cxnLst/>
              <a:rect l="0" t="0" r="0" b="0"/>
              <a:pathLst>
                <a:path w="146141" h="127613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7" y="5612"/>
                  </a:lnTo>
                  <a:lnTo>
                    <a:pt x="18734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59568"/>
                  </a:lnTo>
                  <a:lnTo>
                    <a:pt x="4097" y="78713"/>
                  </a:lnTo>
                  <a:lnTo>
                    <a:pt x="13717" y="95020"/>
                  </a:lnTo>
                  <a:lnTo>
                    <a:pt x="37876" y="117355"/>
                  </a:lnTo>
                  <a:lnTo>
                    <a:pt x="60315" y="125453"/>
                  </a:lnTo>
                  <a:lnTo>
                    <a:pt x="72850" y="127612"/>
                  </a:lnTo>
                  <a:lnTo>
                    <a:pt x="96137" y="123773"/>
                  </a:lnTo>
                  <a:lnTo>
                    <a:pt x="125858" y="108457"/>
                  </a:lnTo>
                  <a:lnTo>
                    <a:pt x="134093" y="102244"/>
                  </a:lnTo>
                  <a:lnTo>
                    <a:pt x="143243" y="82862"/>
                  </a:lnTo>
                  <a:lnTo>
                    <a:pt x="146140" y="59820"/>
                  </a:lnTo>
                  <a:lnTo>
                    <a:pt x="143528" y="37880"/>
                  </a:lnTo>
                  <a:lnTo>
                    <a:pt x="138468" y="25790"/>
                  </a:lnTo>
                  <a:lnTo>
                    <a:pt x="12950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34665" y="1319385"/>
              <a:ext cx="129294" cy="323061"/>
            </a:xfrm>
            <a:custGeom>
              <a:avLst/>
              <a:gdLst/>
              <a:ahLst/>
              <a:cxnLst/>
              <a:rect l="0" t="0" r="0" b="0"/>
              <a:pathLst>
                <a:path w="129294" h="323061">
                  <a:moveTo>
                    <a:pt x="87179" y="323060"/>
                  </a:moveTo>
                  <a:lnTo>
                    <a:pt x="78114" y="264443"/>
                  </a:lnTo>
                  <a:lnTo>
                    <a:pt x="65391" y="207846"/>
                  </a:lnTo>
                  <a:lnTo>
                    <a:pt x="40073" y="153513"/>
                  </a:lnTo>
                  <a:lnTo>
                    <a:pt x="11855" y="92907"/>
                  </a:lnTo>
                  <a:lnTo>
                    <a:pt x="0" y="60284"/>
                  </a:lnTo>
                  <a:lnTo>
                    <a:pt x="2030" y="38985"/>
                  </a:lnTo>
                  <a:lnTo>
                    <a:pt x="5846" y="28392"/>
                  </a:lnTo>
                  <a:lnTo>
                    <a:pt x="19446" y="13502"/>
                  </a:lnTo>
                  <a:lnTo>
                    <a:pt x="27985" y="7893"/>
                  </a:lnTo>
                  <a:lnTo>
                    <a:pt x="62361" y="0"/>
                  </a:lnTo>
                  <a:lnTo>
                    <a:pt x="85508" y="4393"/>
                  </a:lnTo>
                  <a:lnTo>
                    <a:pt x="129293" y="28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06031" y="1537160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02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31256" y="1539877"/>
              <a:ext cx="217014" cy="134251"/>
            </a:xfrm>
            <a:custGeom>
              <a:avLst/>
              <a:gdLst/>
              <a:ahLst/>
              <a:cxnLst/>
              <a:rect l="0" t="0" r="0" b="0"/>
              <a:pathLst>
                <a:path w="217014" h="134251">
                  <a:moveTo>
                    <a:pt x="174899" y="60454"/>
                  </a:moveTo>
                  <a:lnTo>
                    <a:pt x="165324" y="36408"/>
                  </a:lnTo>
                  <a:lnTo>
                    <a:pt x="154656" y="22081"/>
                  </a:lnTo>
                  <a:lnTo>
                    <a:pt x="129907" y="6450"/>
                  </a:lnTo>
                  <a:lnTo>
                    <a:pt x="94758" y="0"/>
                  </a:lnTo>
                  <a:lnTo>
                    <a:pt x="60296" y="3677"/>
                  </a:lnTo>
                  <a:lnTo>
                    <a:pt x="41686" y="12213"/>
                  </a:lnTo>
                  <a:lnTo>
                    <a:pt x="10675" y="36757"/>
                  </a:lnTo>
                  <a:lnTo>
                    <a:pt x="2475" y="56551"/>
                  </a:lnTo>
                  <a:lnTo>
                    <a:pt x="0" y="79777"/>
                  </a:lnTo>
                  <a:lnTo>
                    <a:pt x="2800" y="101797"/>
                  </a:lnTo>
                  <a:lnTo>
                    <a:pt x="14182" y="120163"/>
                  </a:lnTo>
                  <a:lnTo>
                    <a:pt x="22131" y="128336"/>
                  </a:lnTo>
                  <a:lnTo>
                    <a:pt x="30940" y="132615"/>
                  </a:lnTo>
                  <a:lnTo>
                    <a:pt x="50086" y="134250"/>
                  </a:lnTo>
                  <a:lnTo>
                    <a:pt x="80596" y="128593"/>
                  </a:lnTo>
                  <a:lnTo>
                    <a:pt x="106273" y="113919"/>
                  </a:lnTo>
                  <a:lnTo>
                    <a:pt x="118272" y="98254"/>
                  </a:lnTo>
                  <a:lnTo>
                    <a:pt x="141097" y="59602"/>
                  </a:lnTo>
                  <a:lnTo>
                    <a:pt x="145345" y="57546"/>
                  </a:lnTo>
                  <a:lnTo>
                    <a:pt x="148178" y="60855"/>
                  </a:lnTo>
                  <a:lnTo>
                    <a:pt x="153664" y="74670"/>
                  </a:lnTo>
                  <a:lnTo>
                    <a:pt x="171077" y="95602"/>
                  </a:lnTo>
                  <a:lnTo>
                    <a:pt x="201570" y="117397"/>
                  </a:lnTo>
                  <a:lnTo>
                    <a:pt x="217013" y="123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70902" y="1531718"/>
              <a:ext cx="119939" cy="323434"/>
            </a:xfrm>
            <a:custGeom>
              <a:avLst/>
              <a:gdLst/>
              <a:ahLst/>
              <a:cxnLst/>
              <a:rect l="0" t="0" r="0" b="0"/>
              <a:pathLst>
                <a:path w="119939" h="323434">
                  <a:moveTo>
                    <a:pt x="30009" y="100199"/>
                  </a:moveTo>
                  <a:lnTo>
                    <a:pt x="35599" y="158816"/>
                  </a:lnTo>
                  <a:lnTo>
                    <a:pt x="46798" y="212990"/>
                  </a:lnTo>
                  <a:lnTo>
                    <a:pt x="53343" y="268751"/>
                  </a:lnTo>
                  <a:lnTo>
                    <a:pt x="65554" y="319237"/>
                  </a:lnTo>
                  <a:lnTo>
                    <a:pt x="65404" y="323433"/>
                  </a:lnTo>
                  <a:lnTo>
                    <a:pt x="62965" y="322721"/>
                  </a:lnTo>
                  <a:lnTo>
                    <a:pt x="58999" y="318737"/>
                  </a:lnTo>
                  <a:lnTo>
                    <a:pt x="40658" y="266007"/>
                  </a:lnTo>
                  <a:lnTo>
                    <a:pt x="26524" y="211980"/>
                  </a:lnTo>
                  <a:lnTo>
                    <a:pt x="6401" y="156247"/>
                  </a:lnTo>
                  <a:lnTo>
                    <a:pt x="0" y="97059"/>
                  </a:lnTo>
                  <a:lnTo>
                    <a:pt x="4325" y="40567"/>
                  </a:lnTo>
                  <a:lnTo>
                    <a:pt x="13135" y="20663"/>
                  </a:lnTo>
                  <a:lnTo>
                    <a:pt x="18760" y="12080"/>
                  </a:lnTo>
                  <a:lnTo>
                    <a:pt x="27189" y="6358"/>
                  </a:lnTo>
                  <a:lnTo>
                    <a:pt x="49033" y="0"/>
                  </a:lnTo>
                  <a:lnTo>
                    <a:pt x="71220" y="3413"/>
                  </a:lnTo>
                  <a:lnTo>
                    <a:pt x="91609" y="13899"/>
                  </a:lnTo>
                  <a:lnTo>
                    <a:pt x="108470" y="30258"/>
                  </a:lnTo>
                  <a:lnTo>
                    <a:pt x="117524" y="52346"/>
                  </a:lnTo>
                  <a:lnTo>
                    <a:pt x="119938" y="64788"/>
                  </a:lnTo>
                  <a:lnTo>
                    <a:pt x="118038" y="75421"/>
                  </a:lnTo>
                  <a:lnTo>
                    <a:pt x="106568" y="93476"/>
                  </a:lnTo>
                  <a:lnTo>
                    <a:pt x="61595" y="121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69367" y="1527083"/>
              <a:ext cx="129411" cy="281827"/>
            </a:xfrm>
            <a:custGeom>
              <a:avLst/>
              <a:gdLst/>
              <a:ahLst/>
              <a:cxnLst/>
              <a:rect l="0" t="0" r="0" b="0"/>
              <a:pathLst>
                <a:path w="129411" h="281827">
                  <a:moveTo>
                    <a:pt x="0" y="136419"/>
                  </a:moveTo>
                  <a:lnTo>
                    <a:pt x="5590" y="198512"/>
                  </a:lnTo>
                  <a:lnTo>
                    <a:pt x="17959" y="249897"/>
                  </a:lnTo>
                  <a:lnTo>
                    <a:pt x="24750" y="277321"/>
                  </a:lnTo>
                  <a:lnTo>
                    <a:pt x="27028" y="281826"/>
                  </a:lnTo>
                  <a:lnTo>
                    <a:pt x="28548" y="280150"/>
                  </a:lnTo>
                  <a:lnTo>
                    <a:pt x="29560" y="274354"/>
                  </a:lnTo>
                  <a:lnTo>
                    <a:pt x="19867" y="218477"/>
                  </a:lnTo>
                  <a:lnTo>
                    <a:pt x="6784" y="164067"/>
                  </a:lnTo>
                  <a:lnTo>
                    <a:pt x="1340" y="108259"/>
                  </a:lnTo>
                  <a:lnTo>
                    <a:pt x="3384" y="52174"/>
                  </a:lnTo>
                  <a:lnTo>
                    <a:pt x="9693" y="26447"/>
                  </a:lnTo>
                  <a:lnTo>
                    <a:pt x="20296" y="7214"/>
                  </a:lnTo>
                  <a:lnTo>
                    <a:pt x="28739" y="2319"/>
                  </a:lnTo>
                  <a:lnTo>
                    <a:pt x="50598" y="0"/>
                  </a:lnTo>
                  <a:lnTo>
                    <a:pt x="72791" y="5988"/>
                  </a:lnTo>
                  <a:lnTo>
                    <a:pt x="101897" y="22514"/>
                  </a:lnTo>
                  <a:lnTo>
                    <a:pt x="116648" y="36662"/>
                  </a:lnTo>
                  <a:lnTo>
                    <a:pt x="127103" y="54648"/>
                  </a:lnTo>
                  <a:lnTo>
                    <a:pt x="129410" y="77460"/>
                  </a:lnTo>
                  <a:lnTo>
                    <a:pt x="128388" y="90094"/>
                  </a:lnTo>
                  <a:lnTo>
                    <a:pt x="124196" y="99686"/>
                  </a:lnTo>
                  <a:lnTo>
                    <a:pt x="110181" y="113464"/>
                  </a:lnTo>
                  <a:lnTo>
                    <a:pt x="101530" y="116437"/>
                  </a:lnTo>
                  <a:lnTo>
                    <a:pt x="42115" y="115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58880" y="1379233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58617"/>
                  </a:lnTo>
                  <a:lnTo>
                    <a:pt x="7236" y="120026"/>
                  </a:lnTo>
                  <a:lnTo>
                    <a:pt x="12998" y="175310"/>
                  </a:lnTo>
                  <a:lnTo>
                    <a:pt x="27232" y="236039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32580" y="1468303"/>
              <a:ext cx="126343" cy="156183"/>
            </a:xfrm>
            <a:custGeom>
              <a:avLst/>
              <a:gdLst/>
              <a:ahLst/>
              <a:cxnLst/>
              <a:rect l="0" t="0" r="0" b="0"/>
              <a:pathLst>
                <a:path w="126343" h="156183">
                  <a:moveTo>
                    <a:pt x="0" y="100443"/>
                  </a:moveTo>
                  <a:lnTo>
                    <a:pt x="61110" y="82484"/>
                  </a:lnTo>
                  <a:lnTo>
                    <a:pt x="115542" y="65294"/>
                  </a:lnTo>
                  <a:lnTo>
                    <a:pt x="121482" y="58293"/>
                  </a:lnTo>
                  <a:lnTo>
                    <a:pt x="124272" y="48946"/>
                  </a:lnTo>
                  <a:lnTo>
                    <a:pt x="124962" y="38036"/>
                  </a:lnTo>
                  <a:lnTo>
                    <a:pt x="119490" y="19674"/>
                  </a:lnTo>
                  <a:lnTo>
                    <a:pt x="114755" y="11502"/>
                  </a:lnTo>
                  <a:lnTo>
                    <a:pt x="106919" y="6054"/>
                  </a:lnTo>
                  <a:lnTo>
                    <a:pt x="85734" y="0"/>
                  </a:lnTo>
                  <a:lnTo>
                    <a:pt x="53089" y="2182"/>
                  </a:lnTo>
                  <a:lnTo>
                    <a:pt x="34903" y="13487"/>
                  </a:lnTo>
                  <a:lnTo>
                    <a:pt x="20192" y="30210"/>
                  </a:lnTo>
                  <a:lnTo>
                    <a:pt x="9754" y="49341"/>
                  </a:lnTo>
                  <a:lnTo>
                    <a:pt x="7455" y="69542"/>
                  </a:lnTo>
                  <a:lnTo>
                    <a:pt x="15511" y="111106"/>
                  </a:lnTo>
                  <a:lnTo>
                    <a:pt x="30592" y="137008"/>
                  </a:lnTo>
                  <a:lnTo>
                    <a:pt x="46352" y="149059"/>
                  </a:lnTo>
                  <a:lnTo>
                    <a:pt x="55468" y="153911"/>
                  </a:lnTo>
                  <a:lnTo>
                    <a:pt x="78075" y="156182"/>
                  </a:lnTo>
                  <a:lnTo>
                    <a:pt x="126342" y="153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045598" y="1468400"/>
              <a:ext cx="178224" cy="226689"/>
            </a:xfrm>
            <a:custGeom>
              <a:avLst/>
              <a:gdLst/>
              <a:ahLst/>
              <a:cxnLst/>
              <a:rect l="0" t="0" r="0" b="0"/>
              <a:pathLst>
                <a:path w="178224" h="226689">
                  <a:moveTo>
                    <a:pt x="102837" y="5589"/>
                  </a:moveTo>
                  <a:lnTo>
                    <a:pt x="86069" y="0"/>
                  </a:lnTo>
                  <a:lnTo>
                    <a:pt x="68478" y="3495"/>
                  </a:lnTo>
                  <a:lnTo>
                    <a:pt x="19414" y="31266"/>
                  </a:lnTo>
                  <a:lnTo>
                    <a:pt x="2979" y="44687"/>
                  </a:lnTo>
                  <a:lnTo>
                    <a:pt x="0" y="52712"/>
                  </a:lnTo>
                  <a:lnTo>
                    <a:pt x="354" y="61571"/>
                  </a:lnTo>
                  <a:lnTo>
                    <a:pt x="2929" y="70986"/>
                  </a:lnTo>
                  <a:lnTo>
                    <a:pt x="9326" y="77263"/>
                  </a:lnTo>
                  <a:lnTo>
                    <a:pt x="28911" y="84238"/>
                  </a:lnTo>
                  <a:lnTo>
                    <a:pt x="90083" y="92202"/>
                  </a:lnTo>
                  <a:lnTo>
                    <a:pt x="123235" y="104172"/>
                  </a:lnTo>
                  <a:lnTo>
                    <a:pt x="160288" y="129177"/>
                  </a:lnTo>
                  <a:lnTo>
                    <a:pt x="177311" y="155292"/>
                  </a:lnTo>
                  <a:lnTo>
                    <a:pt x="178223" y="163883"/>
                  </a:lnTo>
                  <a:lnTo>
                    <a:pt x="172997" y="179667"/>
                  </a:lnTo>
                  <a:lnTo>
                    <a:pt x="156636" y="191362"/>
                  </a:lnTo>
                  <a:lnTo>
                    <a:pt x="98649" y="221044"/>
                  </a:lnTo>
                  <a:lnTo>
                    <a:pt x="81780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485347" y="1263419"/>
            <a:ext cx="1929989" cy="434139"/>
            <a:chOff x="5485347" y="1263419"/>
            <a:chExt cx="1929989" cy="434139"/>
          </a:xfrm>
        </p:grpSpPr>
        <p:sp>
          <p:nvSpPr>
            <p:cNvPr id="74" name="Freeform 73"/>
            <p:cNvSpPr/>
            <p:nvPr/>
          </p:nvSpPr>
          <p:spPr>
            <a:xfrm>
              <a:off x="5501430" y="1305533"/>
              <a:ext cx="110260" cy="347442"/>
            </a:xfrm>
            <a:custGeom>
              <a:avLst/>
              <a:gdLst/>
              <a:ahLst/>
              <a:cxnLst/>
              <a:rect l="0" t="0" r="0" b="0"/>
              <a:pathLst>
                <a:path w="110260" h="347442">
                  <a:moveTo>
                    <a:pt x="57616" y="347441"/>
                  </a:moveTo>
                  <a:lnTo>
                    <a:pt x="54497" y="293296"/>
                  </a:lnTo>
                  <a:lnTo>
                    <a:pt x="42962" y="238349"/>
                  </a:lnTo>
                  <a:lnTo>
                    <a:pt x="29419" y="183605"/>
                  </a:lnTo>
                  <a:lnTo>
                    <a:pt x="11977" y="126951"/>
                  </a:lnTo>
                  <a:lnTo>
                    <a:pt x="2777" y="65447"/>
                  </a:lnTo>
                  <a:lnTo>
                    <a:pt x="0" y="54160"/>
                  </a:lnTo>
                  <a:lnTo>
                    <a:pt x="3153" y="32260"/>
                  </a:lnTo>
                  <a:lnTo>
                    <a:pt x="7270" y="21507"/>
                  </a:lnTo>
                  <a:lnTo>
                    <a:pt x="14693" y="14338"/>
                  </a:lnTo>
                  <a:lnTo>
                    <a:pt x="35420" y="6372"/>
                  </a:lnTo>
                  <a:lnTo>
                    <a:pt x="91146" y="839"/>
                  </a:lnTo>
                  <a:lnTo>
                    <a:pt x="1102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85347" y="1526632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42515" y="1558217"/>
              <a:ext cx="129523" cy="139341"/>
            </a:xfrm>
            <a:custGeom>
              <a:avLst/>
              <a:gdLst/>
              <a:ahLst/>
              <a:cxnLst/>
              <a:rect l="0" t="0" r="0" b="0"/>
              <a:pathLst>
                <a:path w="129523" h="139341">
                  <a:moveTo>
                    <a:pt x="63930" y="0"/>
                  </a:moveTo>
                  <a:lnTo>
                    <a:pt x="25557" y="29309"/>
                  </a:lnTo>
                  <a:lnTo>
                    <a:pt x="4337" y="55088"/>
                  </a:lnTo>
                  <a:lnTo>
                    <a:pt x="805" y="64801"/>
                  </a:lnTo>
                  <a:lnTo>
                    <a:pt x="0" y="84953"/>
                  </a:lnTo>
                  <a:lnTo>
                    <a:pt x="11713" y="116028"/>
                  </a:lnTo>
                  <a:lnTo>
                    <a:pt x="29804" y="130727"/>
                  </a:lnTo>
                  <a:lnTo>
                    <a:pt x="41179" y="136284"/>
                  </a:lnTo>
                  <a:lnTo>
                    <a:pt x="63178" y="139340"/>
                  </a:lnTo>
                  <a:lnTo>
                    <a:pt x="84653" y="135628"/>
                  </a:lnTo>
                  <a:lnTo>
                    <a:pt x="105896" y="126180"/>
                  </a:lnTo>
                  <a:lnTo>
                    <a:pt x="120796" y="111062"/>
                  </a:lnTo>
                  <a:lnTo>
                    <a:pt x="126407" y="102118"/>
                  </a:lnTo>
                  <a:lnTo>
                    <a:pt x="129522" y="82820"/>
                  </a:lnTo>
                  <a:lnTo>
                    <a:pt x="128716" y="72761"/>
                  </a:lnTo>
                  <a:lnTo>
                    <a:pt x="121580" y="55345"/>
                  </a:lnTo>
                  <a:lnTo>
                    <a:pt x="110609" y="40976"/>
                  </a:lnTo>
                  <a:lnTo>
                    <a:pt x="8498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13904" y="1495046"/>
              <a:ext cx="60998" cy="182860"/>
            </a:xfrm>
            <a:custGeom>
              <a:avLst/>
              <a:gdLst/>
              <a:ahLst/>
              <a:cxnLst/>
              <a:rect l="0" t="0" r="0" b="0"/>
              <a:pathLst>
                <a:path w="60998" h="182860">
                  <a:moveTo>
                    <a:pt x="8355" y="105285"/>
                  </a:moveTo>
                  <a:lnTo>
                    <a:pt x="33549" y="159160"/>
                  </a:lnTo>
                  <a:lnTo>
                    <a:pt x="43765" y="182859"/>
                  </a:lnTo>
                  <a:lnTo>
                    <a:pt x="42421" y="177197"/>
                  </a:lnTo>
                  <a:lnTo>
                    <a:pt x="12575" y="115093"/>
                  </a:lnTo>
                  <a:lnTo>
                    <a:pt x="1086" y="70438"/>
                  </a:lnTo>
                  <a:lnTo>
                    <a:pt x="0" y="57487"/>
                  </a:lnTo>
                  <a:lnTo>
                    <a:pt x="2785" y="46514"/>
                  </a:lnTo>
                  <a:lnTo>
                    <a:pt x="15237" y="28082"/>
                  </a:lnTo>
                  <a:lnTo>
                    <a:pt x="60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94287" y="1318257"/>
              <a:ext cx="160049" cy="166262"/>
            </a:xfrm>
            <a:custGeom>
              <a:avLst/>
              <a:gdLst/>
              <a:ahLst/>
              <a:cxnLst/>
              <a:rect l="0" t="0" r="0" b="0"/>
              <a:pathLst>
                <a:path w="160049" h="166262">
                  <a:moveTo>
                    <a:pt x="149153" y="8333"/>
                  </a:moveTo>
                  <a:lnTo>
                    <a:pt x="111675" y="0"/>
                  </a:lnTo>
                  <a:lnTo>
                    <a:pt x="76827" y="1575"/>
                  </a:lnTo>
                  <a:lnTo>
                    <a:pt x="28022" y="18177"/>
                  </a:lnTo>
                  <a:lnTo>
                    <a:pt x="10309" y="33765"/>
                  </a:lnTo>
                  <a:lnTo>
                    <a:pt x="3948" y="42835"/>
                  </a:lnTo>
                  <a:lnTo>
                    <a:pt x="0" y="62272"/>
                  </a:lnTo>
                  <a:lnTo>
                    <a:pt x="584" y="72368"/>
                  </a:lnTo>
                  <a:lnTo>
                    <a:pt x="5654" y="79099"/>
                  </a:lnTo>
                  <a:lnTo>
                    <a:pt x="23764" y="86578"/>
                  </a:lnTo>
                  <a:lnTo>
                    <a:pt x="87033" y="83440"/>
                  </a:lnTo>
                  <a:lnTo>
                    <a:pt x="113355" y="84998"/>
                  </a:lnTo>
                  <a:lnTo>
                    <a:pt x="136753" y="93489"/>
                  </a:lnTo>
                  <a:lnTo>
                    <a:pt x="152610" y="108181"/>
                  </a:lnTo>
                  <a:lnTo>
                    <a:pt x="158477" y="117013"/>
                  </a:lnTo>
                  <a:lnTo>
                    <a:pt x="160048" y="125240"/>
                  </a:lnTo>
                  <a:lnTo>
                    <a:pt x="158757" y="133064"/>
                  </a:lnTo>
                  <a:lnTo>
                    <a:pt x="155556" y="140620"/>
                  </a:lnTo>
                  <a:lnTo>
                    <a:pt x="139521" y="152135"/>
                  </a:lnTo>
                  <a:lnTo>
                    <a:pt x="116796" y="159983"/>
                  </a:lnTo>
                  <a:lnTo>
                    <a:pt x="70319" y="165021"/>
                  </a:lnTo>
                  <a:lnTo>
                    <a:pt x="43868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53623" y="1263419"/>
              <a:ext cx="26647" cy="242157"/>
            </a:xfrm>
            <a:custGeom>
              <a:avLst/>
              <a:gdLst/>
              <a:ahLst/>
              <a:cxnLst/>
              <a:rect l="0" t="0" r="0" b="0"/>
              <a:pathLst>
                <a:path w="26647" h="242157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284" y="130197"/>
                  </a:lnTo>
                  <a:lnTo>
                    <a:pt x="17002" y="188634"/>
                  </a:lnTo>
                  <a:lnTo>
                    <a:pt x="2664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83512" y="1337119"/>
              <a:ext cx="134252" cy="277892"/>
            </a:xfrm>
            <a:custGeom>
              <a:avLst/>
              <a:gdLst/>
              <a:ahLst/>
              <a:cxnLst/>
              <a:rect l="0" t="0" r="0" b="0"/>
              <a:pathLst>
                <a:path w="134252" h="277892">
                  <a:moveTo>
                    <a:pt x="102083" y="0"/>
                  </a:moveTo>
                  <a:lnTo>
                    <a:pt x="63710" y="29308"/>
                  </a:lnTo>
                  <a:lnTo>
                    <a:pt x="36618" y="64801"/>
                  </a:lnTo>
                  <a:lnTo>
                    <a:pt x="14968" y="121617"/>
                  </a:lnTo>
                  <a:lnTo>
                    <a:pt x="0" y="181482"/>
                  </a:lnTo>
                  <a:lnTo>
                    <a:pt x="867" y="218718"/>
                  </a:lnTo>
                  <a:lnTo>
                    <a:pt x="6795" y="241098"/>
                  </a:lnTo>
                  <a:lnTo>
                    <a:pt x="17230" y="262742"/>
                  </a:lnTo>
                  <a:lnTo>
                    <a:pt x="25627" y="269918"/>
                  </a:lnTo>
                  <a:lnTo>
                    <a:pt x="47436" y="277891"/>
                  </a:lnTo>
                  <a:lnTo>
                    <a:pt x="69607" y="275195"/>
                  </a:lnTo>
                  <a:lnTo>
                    <a:pt x="98700" y="260524"/>
                  </a:lnTo>
                  <a:lnTo>
                    <a:pt x="122139" y="238239"/>
                  </a:lnTo>
                  <a:lnTo>
                    <a:pt x="129492" y="229016"/>
                  </a:lnTo>
                  <a:lnTo>
                    <a:pt x="133224" y="219358"/>
                  </a:lnTo>
                  <a:lnTo>
                    <a:pt x="134251" y="199268"/>
                  </a:lnTo>
                  <a:lnTo>
                    <a:pt x="129378" y="192507"/>
                  </a:lnTo>
                  <a:lnTo>
                    <a:pt x="121450" y="187999"/>
                  </a:lnTo>
                  <a:lnTo>
                    <a:pt x="111484" y="184994"/>
                  </a:lnTo>
                  <a:lnTo>
                    <a:pt x="102502" y="185330"/>
                  </a:lnTo>
                  <a:lnTo>
                    <a:pt x="86282" y="191943"/>
                  </a:lnTo>
                  <a:lnTo>
                    <a:pt x="2838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32995" y="1589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24723" y="1340490"/>
              <a:ext cx="182013" cy="259842"/>
            </a:xfrm>
            <a:custGeom>
              <a:avLst/>
              <a:gdLst/>
              <a:ahLst/>
              <a:cxnLst/>
              <a:rect l="0" t="0" r="0" b="0"/>
              <a:pathLst>
                <a:path w="182013" h="259842">
                  <a:moveTo>
                    <a:pt x="171484" y="112442"/>
                  </a:moveTo>
                  <a:lnTo>
                    <a:pt x="168364" y="69751"/>
                  </a:lnTo>
                  <a:lnTo>
                    <a:pt x="156912" y="38572"/>
                  </a:lnTo>
                  <a:lnTo>
                    <a:pt x="151241" y="28100"/>
                  </a:lnTo>
                  <a:lnTo>
                    <a:pt x="132461" y="13346"/>
                  </a:lnTo>
                  <a:lnTo>
                    <a:pt x="108517" y="4058"/>
                  </a:lnTo>
                  <a:lnTo>
                    <a:pt x="69898" y="0"/>
                  </a:lnTo>
                  <a:lnTo>
                    <a:pt x="46787" y="3196"/>
                  </a:lnTo>
                  <a:lnTo>
                    <a:pt x="27935" y="14756"/>
                  </a:lnTo>
                  <a:lnTo>
                    <a:pt x="12928" y="31591"/>
                  </a:lnTo>
                  <a:lnTo>
                    <a:pt x="2358" y="50772"/>
                  </a:lnTo>
                  <a:lnTo>
                    <a:pt x="0" y="70995"/>
                  </a:lnTo>
                  <a:lnTo>
                    <a:pt x="8019" y="112574"/>
                  </a:lnTo>
                  <a:lnTo>
                    <a:pt x="14544" y="120719"/>
                  </a:lnTo>
                  <a:lnTo>
                    <a:pt x="34273" y="132888"/>
                  </a:lnTo>
                  <a:lnTo>
                    <a:pt x="71687" y="140727"/>
                  </a:lnTo>
                  <a:lnTo>
                    <a:pt x="95544" y="136322"/>
                  </a:lnTo>
                  <a:lnTo>
                    <a:pt x="125586" y="120687"/>
                  </a:lnTo>
                  <a:lnTo>
                    <a:pt x="149306" y="98118"/>
                  </a:lnTo>
                  <a:lnTo>
                    <a:pt x="156699" y="88855"/>
                  </a:lnTo>
                  <a:lnTo>
                    <a:pt x="161627" y="87358"/>
                  </a:lnTo>
                  <a:lnTo>
                    <a:pt x="164912" y="91040"/>
                  </a:lnTo>
                  <a:lnTo>
                    <a:pt x="169536" y="121699"/>
                  </a:lnTo>
                  <a:lnTo>
                    <a:pt x="171099" y="178871"/>
                  </a:lnTo>
                  <a:lnTo>
                    <a:pt x="179766" y="234707"/>
                  </a:lnTo>
                  <a:lnTo>
                    <a:pt x="182012" y="259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56530" y="1337119"/>
              <a:ext cx="258806" cy="281921"/>
            </a:xfrm>
            <a:custGeom>
              <a:avLst/>
              <a:gdLst/>
              <a:ahLst/>
              <a:cxnLst/>
              <a:rect l="0" t="0" r="0" b="0"/>
              <a:pathLst>
                <a:path w="258806" h="281921">
                  <a:moveTo>
                    <a:pt x="171304" y="0"/>
                  </a:moveTo>
                  <a:lnTo>
                    <a:pt x="116259" y="16788"/>
                  </a:lnTo>
                  <a:lnTo>
                    <a:pt x="64851" y="20214"/>
                  </a:lnTo>
                  <a:lnTo>
                    <a:pt x="39764" y="23022"/>
                  </a:lnTo>
                  <a:lnTo>
                    <a:pt x="20814" y="32069"/>
                  </a:lnTo>
                  <a:lnTo>
                    <a:pt x="7714" y="47008"/>
                  </a:lnTo>
                  <a:lnTo>
                    <a:pt x="2582" y="55905"/>
                  </a:lnTo>
                  <a:lnTo>
                    <a:pt x="0" y="78269"/>
                  </a:lnTo>
                  <a:lnTo>
                    <a:pt x="7875" y="125165"/>
                  </a:lnTo>
                  <a:lnTo>
                    <a:pt x="12048" y="130236"/>
                  </a:lnTo>
                  <a:lnTo>
                    <a:pt x="17170" y="131278"/>
                  </a:lnTo>
                  <a:lnTo>
                    <a:pt x="22925" y="129632"/>
                  </a:lnTo>
                  <a:lnTo>
                    <a:pt x="51311" y="112520"/>
                  </a:lnTo>
                  <a:lnTo>
                    <a:pt x="102671" y="106714"/>
                  </a:lnTo>
                  <a:lnTo>
                    <a:pt x="157617" y="111156"/>
                  </a:lnTo>
                  <a:lnTo>
                    <a:pt x="201096" y="124469"/>
                  </a:lnTo>
                  <a:lnTo>
                    <a:pt x="240795" y="155095"/>
                  </a:lnTo>
                  <a:lnTo>
                    <a:pt x="256755" y="181265"/>
                  </a:lnTo>
                  <a:lnTo>
                    <a:pt x="258805" y="204174"/>
                  </a:lnTo>
                  <a:lnTo>
                    <a:pt x="254647" y="227614"/>
                  </a:lnTo>
                  <a:lnTo>
                    <a:pt x="245000" y="245831"/>
                  </a:lnTo>
                  <a:lnTo>
                    <a:pt x="229794" y="258607"/>
                  </a:lnTo>
                  <a:lnTo>
                    <a:pt x="191436" y="276341"/>
                  </a:lnTo>
                  <a:lnTo>
                    <a:pt x="154912" y="281920"/>
                  </a:lnTo>
                  <a:lnTo>
                    <a:pt x="101819" y="275400"/>
                  </a:lnTo>
                  <a:lnTo>
                    <a:pt x="4496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476038" y="2347854"/>
            <a:ext cx="5546263" cy="459824"/>
            <a:chOff x="476038" y="2347854"/>
            <a:chExt cx="5546263" cy="459824"/>
          </a:xfrm>
        </p:grpSpPr>
        <p:sp>
          <p:nvSpPr>
            <p:cNvPr id="85" name="Freeform 84"/>
            <p:cNvSpPr/>
            <p:nvPr/>
          </p:nvSpPr>
          <p:spPr>
            <a:xfrm>
              <a:off x="476038" y="2347854"/>
              <a:ext cx="260957" cy="459824"/>
            </a:xfrm>
            <a:custGeom>
              <a:avLst/>
              <a:gdLst/>
              <a:ahLst/>
              <a:cxnLst/>
              <a:rect l="0" t="0" r="0" b="0"/>
              <a:pathLst>
                <a:path w="260957" h="459824">
                  <a:moveTo>
                    <a:pt x="29329" y="147399"/>
                  </a:moveTo>
                  <a:lnTo>
                    <a:pt x="22094" y="174956"/>
                  </a:lnTo>
                  <a:lnTo>
                    <a:pt x="19451" y="234298"/>
                  </a:lnTo>
                  <a:lnTo>
                    <a:pt x="18929" y="296756"/>
                  </a:lnTo>
                  <a:lnTo>
                    <a:pt x="24032" y="359960"/>
                  </a:lnTo>
                  <a:lnTo>
                    <a:pt x="19834" y="414515"/>
                  </a:lnTo>
                  <a:lnTo>
                    <a:pt x="19107" y="456352"/>
                  </a:lnTo>
                  <a:lnTo>
                    <a:pt x="20175" y="459823"/>
                  </a:lnTo>
                  <a:lnTo>
                    <a:pt x="24481" y="448081"/>
                  </a:lnTo>
                  <a:lnTo>
                    <a:pt x="21136" y="394053"/>
                  </a:lnTo>
                  <a:lnTo>
                    <a:pt x="16143" y="337108"/>
                  </a:lnTo>
                  <a:lnTo>
                    <a:pt x="9827" y="280799"/>
                  </a:lnTo>
                  <a:lnTo>
                    <a:pt x="7410" y="224616"/>
                  </a:lnTo>
                  <a:lnTo>
                    <a:pt x="0" y="168458"/>
                  </a:lnTo>
                  <a:lnTo>
                    <a:pt x="1086" y="142721"/>
                  </a:lnTo>
                  <a:lnTo>
                    <a:pt x="9368" y="123483"/>
                  </a:lnTo>
                  <a:lnTo>
                    <a:pt x="27184" y="99499"/>
                  </a:lnTo>
                  <a:lnTo>
                    <a:pt x="52870" y="77575"/>
                  </a:lnTo>
                  <a:lnTo>
                    <a:pt x="111689" y="53615"/>
                  </a:lnTo>
                  <a:lnTo>
                    <a:pt x="165954" y="27988"/>
                  </a:lnTo>
                  <a:lnTo>
                    <a:pt x="228179" y="4980"/>
                  </a:lnTo>
                  <a:lnTo>
                    <a:pt x="2609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6424" y="262159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5119" y="16789"/>
                  </a:lnTo>
                  <a:lnTo>
                    <a:pt x="46018" y="221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8051" y="266370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7523" y="2579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2279" y="2636846"/>
              <a:ext cx="147400" cy="104136"/>
            </a:xfrm>
            <a:custGeom>
              <a:avLst/>
              <a:gdLst/>
              <a:ahLst/>
              <a:cxnLst/>
              <a:rect l="0" t="0" r="0" b="0"/>
              <a:pathLst>
                <a:path w="147400" h="104136">
                  <a:moveTo>
                    <a:pt x="0" y="58449"/>
                  </a:moveTo>
                  <a:lnTo>
                    <a:pt x="14655" y="102412"/>
                  </a:lnTo>
                  <a:lnTo>
                    <a:pt x="16789" y="104135"/>
                  </a:lnTo>
                  <a:lnTo>
                    <a:pt x="18212" y="100605"/>
                  </a:lnTo>
                  <a:lnTo>
                    <a:pt x="18623" y="85374"/>
                  </a:lnTo>
                  <a:lnTo>
                    <a:pt x="14617" y="57068"/>
                  </a:lnTo>
                  <a:lnTo>
                    <a:pt x="17415" y="36778"/>
                  </a:lnTo>
                  <a:lnTo>
                    <a:pt x="25678" y="19182"/>
                  </a:lnTo>
                  <a:lnTo>
                    <a:pt x="31157" y="11214"/>
                  </a:lnTo>
                  <a:lnTo>
                    <a:pt x="39488" y="5902"/>
                  </a:lnTo>
                  <a:lnTo>
                    <a:pt x="61224" y="0"/>
                  </a:lnTo>
                  <a:lnTo>
                    <a:pt x="83363" y="3616"/>
                  </a:lnTo>
                  <a:lnTo>
                    <a:pt x="112438" y="18805"/>
                  </a:lnTo>
                  <a:lnTo>
                    <a:pt x="127182" y="32641"/>
                  </a:lnTo>
                  <a:lnTo>
                    <a:pt x="140889" y="58991"/>
                  </a:lnTo>
                  <a:lnTo>
                    <a:pt x="147399" y="900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73351" y="2441461"/>
              <a:ext cx="137427" cy="333184"/>
            </a:xfrm>
            <a:custGeom>
              <a:avLst/>
              <a:gdLst/>
              <a:ahLst/>
              <a:cxnLst/>
              <a:rect l="0" t="0" r="0" b="0"/>
              <a:pathLst>
                <a:path w="137427" h="333184">
                  <a:moveTo>
                    <a:pt x="95312" y="243305"/>
                  </a:moveTo>
                  <a:lnTo>
                    <a:pt x="95312" y="220949"/>
                  </a:lnTo>
                  <a:lnTo>
                    <a:pt x="89073" y="203733"/>
                  </a:lnTo>
                  <a:lnTo>
                    <a:pt x="84133" y="195867"/>
                  </a:lnTo>
                  <a:lnTo>
                    <a:pt x="76161" y="191793"/>
                  </a:lnTo>
                  <a:lnTo>
                    <a:pt x="54825" y="190385"/>
                  </a:lnTo>
                  <a:lnTo>
                    <a:pt x="35984" y="196778"/>
                  </a:lnTo>
                  <a:lnTo>
                    <a:pt x="19811" y="208589"/>
                  </a:lnTo>
                  <a:lnTo>
                    <a:pt x="4824" y="225536"/>
                  </a:lnTo>
                  <a:lnTo>
                    <a:pt x="1061" y="236139"/>
                  </a:lnTo>
                  <a:lnTo>
                    <a:pt x="0" y="260397"/>
                  </a:lnTo>
                  <a:lnTo>
                    <a:pt x="5980" y="294773"/>
                  </a:lnTo>
                  <a:lnTo>
                    <a:pt x="20750" y="321596"/>
                  </a:lnTo>
                  <a:lnTo>
                    <a:pt x="29226" y="327085"/>
                  </a:lnTo>
                  <a:lnTo>
                    <a:pt x="51123" y="333183"/>
                  </a:lnTo>
                  <a:lnTo>
                    <a:pt x="61173" y="331300"/>
                  </a:lnTo>
                  <a:lnTo>
                    <a:pt x="78579" y="319849"/>
                  </a:lnTo>
                  <a:lnTo>
                    <a:pt x="107648" y="276666"/>
                  </a:lnTo>
                  <a:lnTo>
                    <a:pt x="129720" y="216893"/>
                  </a:lnTo>
                  <a:lnTo>
                    <a:pt x="135904" y="162222"/>
                  </a:lnTo>
                  <a:lnTo>
                    <a:pt x="134006" y="106363"/>
                  </a:lnTo>
                  <a:lnTo>
                    <a:pt x="122712" y="44680"/>
                  </a:lnTo>
                  <a:lnTo>
                    <a:pt x="107070" y="4689"/>
                  </a:lnTo>
                  <a:lnTo>
                    <a:pt x="100811" y="0"/>
                  </a:lnTo>
                  <a:lnTo>
                    <a:pt x="94299" y="383"/>
                  </a:lnTo>
                  <a:lnTo>
                    <a:pt x="87617" y="4148"/>
                  </a:lnTo>
                  <a:lnTo>
                    <a:pt x="83163" y="12508"/>
                  </a:lnTo>
                  <a:lnTo>
                    <a:pt x="76014" y="67951"/>
                  </a:lnTo>
                  <a:lnTo>
                    <a:pt x="77896" y="118039"/>
                  </a:lnTo>
                  <a:lnTo>
                    <a:pt x="89012" y="176187"/>
                  </a:lnTo>
                  <a:lnTo>
                    <a:pt x="109055" y="232257"/>
                  </a:lnTo>
                  <a:lnTo>
                    <a:pt x="137426" y="285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63502" y="237944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7409" y="42692"/>
                  </a:lnTo>
                  <a:lnTo>
                    <a:pt x="1464" y="95520"/>
                  </a:lnTo>
                  <a:lnTo>
                    <a:pt x="7525" y="148980"/>
                  </a:lnTo>
                  <a:lnTo>
                    <a:pt x="9639" y="202459"/>
                  </a:lnTo>
                  <a:lnTo>
                    <a:pt x="10265" y="254700"/>
                  </a:lnTo>
                  <a:lnTo>
                    <a:pt x="7357" y="31174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47689" y="2542307"/>
              <a:ext cx="252685" cy="26647"/>
            </a:xfrm>
            <a:custGeom>
              <a:avLst/>
              <a:gdLst/>
              <a:ahLst/>
              <a:cxnLst/>
              <a:rect l="0" t="0" r="0" b="0"/>
              <a:pathLst>
                <a:path w="252685" h="26647">
                  <a:moveTo>
                    <a:pt x="252684" y="5589"/>
                  </a:moveTo>
                  <a:lnTo>
                    <a:pt x="235916" y="0"/>
                  </a:lnTo>
                  <a:lnTo>
                    <a:pt x="177238" y="4044"/>
                  </a:lnTo>
                  <a:lnTo>
                    <a:pt x="122487" y="5284"/>
                  </a:lnTo>
                  <a:lnTo>
                    <a:pt x="66612" y="12764"/>
                  </a:lnTo>
                  <a:lnTo>
                    <a:pt x="19873" y="1857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31958" y="2358383"/>
              <a:ext cx="318972" cy="315856"/>
            </a:xfrm>
            <a:custGeom>
              <a:avLst/>
              <a:gdLst/>
              <a:ahLst/>
              <a:cxnLst/>
              <a:rect l="0" t="0" r="0" b="0"/>
              <a:pathLst>
                <a:path w="318972" h="315856">
                  <a:moveTo>
                    <a:pt x="0" y="0"/>
                  </a:moveTo>
                  <a:lnTo>
                    <a:pt x="5589" y="58617"/>
                  </a:lnTo>
                  <a:lnTo>
                    <a:pt x="10723" y="115131"/>
                  </a:lnTo>
                  <a:lnTo>
                    <a:pt x="17475" y="169034"/>
                  </a:lnTo>
                  <a:lnTo>
                    <a:pt x="19996" y="216850"/>
                  </a:lnTo>
                  <a:lnTo>
                    <a:pt x="21912" y="267543"/>
                  </a:lnTo>
                  <a:lnTo>
                    <a:pt x="27030" y="310249"/>
                  </a:lnTo>
                  <a:lnTo>
                    <a:pt x="26209" y="312118"/>
                  </a:lnTo>
                  <a:lnTo>
                    <a:pt x="24492" y="309854"/>
                  </a:lnTo>
                  <a:lnTo>
                    <a:pt x="27664" y="284311"/>
                  </a:lnTo>
                  <a:lnTo>
                    <a:pt x="40386" y="242164"/>
                  </a:lnTo>
                  <a:lnTo>
                    <a:pt x="51485" y="221102"/>
                  </a:lnTo>
                  <a:lnTo>
                    <a:pt x="67336" y="206282"/>
                  </a:lnTo>
                  <a:lnTo>
                    <a:pt x="76476" y="200693"/>
                  </a:lnTo>
                  <a:lnTo>
                    <a:pt x="86079" y="199306"/>
                  </a:lnTo>
                  <a:lnTo>
                    <a:pt x="106108" y="204004"/>
                  </a:lnTo>
                  <a:lnTo>
                    <a:pt x="123588" y="217010"/>
                  </a:lnTo>
                  <a:lnTo>
                    <a:pt x="153874" y="253956"/>
                  </a:lnTo>
                  <a:lnTo>
                    <a:pt x="161975" y="277426"/>
                  </a:lnTo>
                  <a:lnTo>
                    <a:pt x="164136" y="290236"/>
                  </a:lnTo>
                  <a:lnTo>
                    <a:pt x="167915" y="296436"/>
                  </a:lnTo>
                  <a:lnTo>
                    <a:pt x="172775" y="298230"/>
                  </a:lnTo>
                  <a:lnTo>
                    <a:pt x="178354" y="297086"/>
                  </a:lnTo>
                  <a:lnTo>
                    <a:pt x="197385" y="284297"/>
                  </a:lnTo>
                  <a:lnTo>
                    <a:pt x="254121" y="238442"/>
                  </a:lnTo>
                  <a:lnTo>
                    <a:pt x="299926" y="203524"/>
                  </a:lnTo>
                  <a:lnTo>
                    <a:pt x="316725" y="176897"/>
                  </a:lnTo>
                  <a:lnTo>
                    <a:pt x="318971" y="157000"/>
                  </a:lnTo>
                  <a:lnTo>
                    <a:pt x="317932" y="146780"/>
                  </a:lnTo>
                  <a:lnTo>
                    <a:pt x="313730" y="138798"/>
                  </a:lnTo>
                  <a:lnTo>
                    <a:pt x="299703" y="126809"/>
                  </a:lnTo>
                  <a:lnTo>
                    <a:pt x="291049" y="125483"/>
                  </a:lnTo>
                  <a:lnTo>
                    <a:pt x="272075" y="130250"/>
                  </a:lnTo>
                  <a:lnTo>
                    <a:pt x="247251" y="146087"/>
                  </a:lnTo>
                  <a:lnTo>
                    <a:pt x="225078" y="171187"/>
                  </a:lnTo>
                  <a:lnTo>
                    <a:pt x="209280" y="212029"/>
                  </a:lnTo>
                  <a:lnTo>
                    <a:pt x="208368" y="255586"/>
                  </a:lnTo>
                  <a:lnTo>
                    <a:pt x="215830" y="277760"/>
                  </a:lnTo>
                  <a:lnTo>
                    <a:pt x="221096" y="286949"/>
                  </a:lnTo>
                  <a:lnTo>
                    <a:pt x="236305" y="300278"/>
                  </a:lnTo>
                  <a:lnTo>
                    <a:pt x="255933" y="308932"/>
                  </a:lnTo>
                  <a:lnTo>
                    <a:pt x="31585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79136" y="2484725"/>
              <a:ext cx="174046" cy="159564"/>
            </a:xfrm>
            <a:custGeom>
              <a:avLst/>
              <a:gdLst/>
              <a:ahLst/>
              <a:cxnLst/>
              <a:rect l="0" t="0" r="0" b="0"/>
              <a:pathLst>
                <a:path w="174046" h="15956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308" y="91829"/>
                  </a:lnTo>
                  <a:lnTo>
                    <a:pt x="24514" y="124305"/>
                  </a:lnTo>
                  <a:lnTo>
                    <a:pt x="35837" y="141424"/>
                  </a:lnTo>
                  <a:lnTo>
                    <a:pt x="51788" y="153712"/>
                  </a:lnTo>
                  <a:lnTo>
                    <a:pt x="60955" y="158627"/>
                  </a:lnTo>
                  <a:lnTo>
                    <a:pt x="70576" y="159563"/>
                  </a:lnTo>
                  <a:lnTo>
                    <a:pt x="90624" y="154365"/>
                  </a:lnTo>
                  <a:lnTo>
                    <a:pt x="123685" y="131964"/>
                  </a:lnTo>
                  <a:lnTo>
                    <a:pt x="159845" y="92493"/>
                  </a:lnTo>
                  <a:lnTo>
                    <a:pt x="167734" y="69574"/>
                  </a:lnTo>
                  <a:lnTo>
                    <a:pt x="172175" y="33483"/>
                  </a:lnTo>
                  <a:lnTo>
                    <a:pt x="17404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95295" y="2461329"/>
              <a:ext cx="168457" cy="163885"/>
            </a:xfrm>
            <a:custGeom>
              <a:avLst/>
              <a:gdLst/>
              <a:ahLst/>
              <a:cxnLst/>
              <a:rect l="0" t="0" r="0" b="0"/>
              <a:pathLst>
                <a:path w="168457" h="163885">
                  <a:moveTo>
                    <a:pt x="0" y="54981"/>
                  </a:moveTo>
                  <a:lnTo>
                    <a:pt x="17958" y="108856"/>
                  </a:lnTo>
                  <a:lnTo>
                    <a:pt x="35149" y="160429"/>
                  </a:lnTo>
                  <a:lnTo>
                    <a:pt x="35131" y="163884"/>
                  </a:lnTo>
                  <a:lnTo>
                    <a:pt x="32779" y="162678"/>
                  </a:lnTo>
                  <a:lnTo>
                    <a:pt x="25097" y="151980"/>
                  </a:lnTo>
                  <a:lnTo>
                    <a:pt x="17783" y="135526"/>
                  </a:lnTo>
                  <a:lnTo>
                    <a:pt x="12678" y="95354"/>
                  </a:lnTo>
                  <a:lnTo>
                    <a:pt x="16755" y="57585"/>
                  </a:lnTo>
                  <a:lnTo>
                    <a:pt x="30961" y="24167"/>
                  </a:lnTo>
                  <a:lnTo>
                    <a:pt x="46516" y="8921"/>
                  </a:lnTo>
                  <a:lnTo>
                    <a:pt x="55577" y="3218"/>
                  </a:lnTo>
                  <a:lnTo>
                    <a:pt x="75004" y="0"/>
                  </a:lnTo>
                  <a:lnTo>
                    <a:pt x="85098" y="780"/>
                  </a:lnTo>
                  <a:lnTo>
                    <a:pt x="102552" y="7885"/>
                  </a:lnTo>
                  <a:lnTo>
                    <a:pt x="118108" y="20012"/>
                  </a:lnTo>
                  <a:lnTo>
                    <a:pt x="154258" y="66451"/>
                  </a:lnTo>
                  <a:lnTo>
                    <a:pt x="162146" y="90105"/>
                  </a:lnTo>
                  <a:lnTo>
                    <a:pt x="168456" y="139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47979" y="25057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58508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26963" y="2347854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4655" y="156281"/>
                  </a:lnTo>
                  <a:lnTo>
                    <a:pt x="28198" y="215401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53264" y="2432082"/>
              <a:ext cx="178985" cy="42116"/>
            </a:xfrm>
            <a:custGeom>
              <a:avLst/>
              <a:gdLst/>
              <a:ahLst/>
              <a:cxnLst/>
              <a:rect l="0" t="0" r="0" b="0"/>
              <a:pathLst>
                <a:path w="178985" h="42116">
                  <a:moveTo>
                    <a:pt x="178984" y="0"/>
                  </a:moveTo>
                  <a:lnTo>
                    <a:pt x="167806" y="11179"/>
                  </a:lnTo>
                  <a:lnTo>
                    <a:pt x="149840" y="16667"/>
                  </a:lnTo>
                  <a:lnTo>
                    <a:pt x="92738" y="27715"/>
                  </a:lnTo>
                  <a:lnTo>
                    <a:pt x="36039" y="3394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81665" y="2442611"/>
              <a:ext cx="124367" cy="161514"/>
            </a:xfrm>
            <a:custGeom>
              <a:avLst/>
              <a:gdLst/>
              <a:ahLst/>
              <a:cxnLst/>
              <a:rect l="0" t="0" r="0" b="0"/>
              <a:pathLst>
                <a:path w="124367" h="161514">
                  <a:moveTo>
                    <a:pt x="8552" y="73699"/>
                  </a:moveTo>
                  <a:lnTo>
                    <a:pt x="11672" y="116391"/>
                  </a:lnTo>
                  <a:lnTo>
                    <a:pt x="24171" y="161513"/>
                  </a:lnTo>
                  <a:lnTo>
                    <a:pt x="4693" y="104193"/>
                  </a:lnTo>
                  <a:lnTo>
                    <a:pt x="0" y="67787"/>
                  </a:lnTo>
                  <a:lnTo>
                    <a:pt x="5141" y="44165"/>
                  </a:lnTo>
                  <a:lnTo>
                    <a:pt x="9788" y="32953"/>
                  </a:lnTo>
                  <a:lnTo>
                    <a:pt x="17565" y="24308"/>
                  </a:lnTo>
                  <a:lnTo>
                    <a:pt x="38684" y="11584"/>
                  </a:lnTo>
                  <a:lnTo>
                    <a:pt x="88030" y="2288"/>
                  </a:lnTo>
                  <a:lnTo>
                    <a:pt x="1243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41846" y="2467896"/>
              <a:ext cx="185284" cy="166257"/>
            </a:xfrm>
            <a:custGeom>
              <a:avLst/>
              <a:gdLst/>
              <a:ahLst/>
              <a:cxnLst/>
              <a:rect l="0" t="0" r="0" b="0"/>
              <a:pathLst>
                <a:path w="185284" h="166257">
                  <a:moveTo>
                    <a:pt x="132641" y="48414"/>
                  </a:moveTo>
                  <a:lnTo>
                    <a:pt x="123065" y="24368"/>
                  </a:lnTo>
                  <a:lnTo>
                    <a:pt x="112397" y="10041"/>
                  </a:lnTo>
                  <a:lnTo>
                    <a:pt x="93618" y="2114"/>
                  </a:lnTo>
                  <a:lnTo>
                    <a:pt x="82059" y="0"/>
                  </a:lnTo>
                  <a:lnTo>
                    <a:pt x="72014" y="930"/>
                  </a:lnTo>
                  <a:lnTo>
                    <a:pt x="54613" y="8203"/>
                  </a:lnTo>
                  <a:lnTo>
                    <a:pt x="31662" y="25452"/>
                  </a:lnTo>
                  <a:lnTo>
                    <a:pt x="10045" y="56559"/>
                  </a:lnTo>
                  <a:lnTo>
                    <a:pt x="0" y="101000"/>
                  </a:lnTo>
                  <a:lnTo>
                    <a:pt x="2613" y="140035"/>
                  </a:lnTo>
                  <a:lnTo>
                    <a:pt x="7351" y="149269"/>
                  </a:lnTo>
                  <a:lnTo>
                    <a:pt x="21974" y="162649"/>
                  </a:lnTo>
                  <a:lnTo>
                    <a:pt x="43291" y="166256"/>
                  </a:lnTo>
                  <a:lnTo>
                    <a:pt x="55527" y="165580"/>
                  </a:lnTo>
                  <a:lnTo>
                    <a:pt x="75361" y="155470"/>
                  </a:lnTo>
                  <a:lnTo>
                    <a:pt x="90806" y="139279"/>
                  </a:lnTo>
                  <a:lnTo>
                    <a:pt x="101569" y="120384"/>
                  </a:lnTo>
                  <a:lnTo>
                    <a:pt x="110775" y="79442"/>
                  </a:lnTo>
                  <a:lnTo>
                    <a:pt x="113384" y="79628"/>
                  </a:lnTo>
                  <a:lnTo>
                    <a:pt x="164547" y="138120"/>
                  </a:lnTo>
                  <a:lnTo>
                    <a:pt x="185283" y="15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11357" y="234785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0" y="224627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27129" y="2468607"/>
              <a:ext cx="168457" cy="5591"/>
            </a:xfrm>
            <a:custGeom>
              <a:avLst/>
              <a:gdLst/>
              <a:ahLst/>
              <a:cxnLst/>
              <a:rect l="0" t="0" r="0" b="0"/>
              <a:pathLst>
                <a:path w="168457" h="5591">
                  <a:moveTo>
                    <a:pt x="168456" y="5590"/>
                  </a:moveTo>
                  <a:lnTo>
                    <a:pt x="151689" y="0"/>
                  </a:lnTo>
                  <a:lnTo>
                    <a:pt x="93011" y="4045"/>
                  </a:lnTo>
                  <a:lnTo>
                    <a:pt x="38260" y="5284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27171" y="2470976"/>
              <a:ext cx="136871" cy="157089"/>
            </a:xfrm>
            <a:custGeom>
              <a:avLst/>
              <a:gdLst/>
              <a:ahLst/>
              <a:cxnLst/>
              <a:rect l="0" t="0" r="0" b="0"/>
              <a:pathLst>
                <a:path w="136871" h="157089">
                  <a:moveTo>
                    <a:pt x="0" y="76920"/>
                  </a:moveTo>
                  <a:lnTo>
                    <a:pt x="58616" y="76920"/>
                  </a:lnTo>
                  <a:lnTo>
                    <a:pt x="110451" y="74580"/>
                  </a:lnTo>
                  <a:lnTo>
                    <a:pt x="129418" y="65742"/>
                  </a:lnTo>
                  <a:lnTo>
                    <a:pt x="134242" y="58939"/>
                  </a:lnTo>
                  <a:lnTo>
                    <a:pt x="136288" y="50895"/>
                  </a:lnTo>
                  <a:lnTo>
                    <a:pt x="136482" y="42022"/>
                  </a:lnTo>
                  <a:lnTo>
                    <a:pt x="130459" y="25925"/>
                  </a:lnTo>
                  <a:lnTo>
                    <a:pt x="125577" y="18357"/>
                  </a:lnTo>
                  <a:lnTo>
                    <a:pt x="110794" y="6828"/>
                  </a:lnTo>
                  <a:lnTo>
                    <a:pt x="101938" y="2116"/>
                  </a:lnTo>
                  <a:lnTo>
                    <a:pt x="79621" y="0"/>
                  </a:lnTo>
                  <a:lnTo>
                    <a:pt x="56444" y="4129"/>
                  </a:lnTo>
                  <a:lnTo>
                    <a:pt x="38344" y="13763"/>
                  </a:lnTo>
                  <a:lnTo>
                    <a:pt x="25620" y="28963"/>
                  </a:lnTo>
                  <a:lnTo>
                    <a:pt x="7920" y="67317"/>
                  </a:lnTo>
                  <a:lnTo>
                    <a:pt x="6640" y="87860"/>
                  </a:lnTo>
                  <a:lnTo>
                    <a:pt x="11140" y="107518"/>
                  </a:lnTo>
                  <a:lnTo>
                    <a:pt x="33092" y="139203"/>
                  </a:lnTo>
                  <a:lnTo>
                    <a:pt x="39609" y="146518"/>
                  </a:lnTo>
                  <a:lnTo>
                    <a:pt x="59328" y="154646"/>
                  </a:lnTo>
                  <a:lnTo>
                    <a:pt x="83690" y="157088"/>
                  </a:lnTo>
                  <a:lnTo>
                    <a:pt x="136870" y="150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87205" y="2376547"/>
              <a:ext cx="119034" cy="276635"/>
            </a:xfrm>
            <a:custGeom>
              <a:avLst/>
              <a:gdLst/>
              <a:ahLst/>
              <a:cxnLst/>
              <a:rect l="0" t="0" r="0" b="0"/>
              <a:pathLst>
                <a:path w="119034" h="276635">
                  <a:moveTo>
                    <a:pt x="87448" y="276634"/>
                  </a:moveTo>
                  <a:lnTo>
                    <a:pt x="59936" y="213206"/>
                  </a:lnTo>
                  <a:lnTo>
                    <a:pt x="41898" y="155197"/>
                  </a:lnTo>
                  <a:lnTo>
                    <a:pt x="15953" y="98296"/>
                  </a:lnTo>
                  <a:lnTo>
                    <a:pt x="146" y="50074"/>
                  </a:lnTo>
                  <a:lnTo>
                    <a:pt x="0" y="39026"/>
                  </a:lnTo>
                  <a:lnTo>
                    <a:pt x="6078" y="20512"/>
                  </a:lnTo>
                  <a:lnTo>
                    <a:pt x="19698" y="7604"/>
                  </a:lnTo>
                  <a:lnTo>
                    <a:pt x="28243" y="2524"/>
                  </a:lnTo>
                  <a:lnTo>
                    <a:pt x="50216" y="0"/>
                  </a:lnTo>
                  <a:lnTo>
                    <a:pt x="85775" y="2036"/>
                  </a:lnTo>
                  <a:lnTo>
                    <a:pt x="119033" y="2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37782" y="252683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1160" y="5589"/>
                  </a:lnTo>
                  <a:lnTo>
                    <a:pt x="123569" y="5214"/>
                  </a:lnTo>
                  <a:lnTo>
                    <a:pt x="102883" y="3487"/>
                  </a:lnTo>
                  <a:lnTo>
                    <a:pt x="43415" y="149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45017" y="2537367"/>
              <a:ext cx="119771" cy="128817"/>
            </a:xfrm>
            <a:custGeom>
              <a:avLst/>
              <a:gdLst/>
              <a:ahLst/>
              <a:cxnLst/>
              <a:rect l="0" t="0" r="0" b="0"/>
              <a:pathLst>
                <a:path w="119771" h="128817">
                  <a:moveTo>
                    <a:pt x="55977" y="0"/>
                  </a:moveTo>
                  <a:lnTo>
                    <a:pt x="31931" y="9576"/>
                  </a:lnTo>
                  <a:lnTo>
                    <a:pt x="17604" y="20244"/>
                  </a:lnTo>
                  <a:lnTo>
                    <a:pt x="1974" y="44993"/>
                  </a:lnTo>
                  <a:lnTo>
                    <a:pt x="0" y="64451"/>
                  </a:lnTo>
                  <a:lnTo>
                    <a:pt x="4193" y="84797"/>
                  </a:lnTo>
                  <a:lnTo>
                    <a:pt x="13854" y="105538"/>
                  </a:lnTo>
                  <a:lnTo>
                    <a:pt x="29067" y="120216"/>
                  </a:lnTo>
                  <a:lnTo>
                    <a:pt x="38037" y="125767"/>
                  </a:lnTo>
                  <a:lnTo>
                    <a:pt x="57363" y="128816"/>
                  </a:lnTo>
                  <a:lnTo>
                    <a:pt x="67429" y="127992"/>
                  </a:lnTo>
                  <a:lnTo>
                    <a:pt x="84854" y="120837"/>
                  </a:lnTo>
                  <a:lnTo>
                    <a:pt x="115104" y="97179"/>
                  </a:lnTo>
                  <a:lnTo>
                    <a:pt x="118792" y="88183"/>
                  </a:lnTo>
                  <a:lnTo>
                    <a:pt x="119770" y="65709"/>
                  </a:lnTo>
                  <a:lnTo>
                    <a:pt x="113186" y="46362"/>
                  </a:lnTo>
                  <a:lnTo>
                    <a:pt x="103630" y="32304"/>
                  </a:lnTo>
                  <a:lnTo>
                    <a:pt x="87563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10229" y="2526839"/>
              <a:ext cx="90808" cy="141722"/>
            </a:xfrm>
            <a:custGeom>
              <a:avLst/>
              <a:gdLst/>
              <a:ahLst/>
              <a:cxnLst/>
              <a:rect l="0" t="0" r="0" b="0"/>
              <a:pathLst>
                <a:path w="90808" h="141722">
                  <a:moveTo>
                    <a:pt x="6579" y="73699"/>
                  </a:moveTo>
                  <a:lnTo>
                    <a:pt x="16154" y="97746"/>
                  </a:lnTo>
                  <a:lnTo>
                    <a:pt x="48056" y="141721"/>
                  </a:lnTo>
                  <a:lnTo>
                    <a:pt x="9379" y="83185"/>
                  </a:lnTo>
                  <a:lnTo>
                    <a:pt x="0" y="46744"/>
                  </a:lnTo>
                  <a:lnTo>
                    <a:pt x="2193" y="35842"/>
                  </a:lnTo>
                  <a:lnTo>
                    <a:pt x="13988" y="17490"/>
                  </a:lnTo>
                  <a:lnTo>
                    <a:pt x="34049" y="7773"/>
                  </a:lnTo>
                  <a:lnTo>
                    <a:pt x="908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01036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228885" y="2439488"/>
              <a:ext cx="190656" cy="221473"/>
            </a:xfrm>
            <a:custGeom>
              <a:avLst/>
              <a:gdLst/>
              <a:ahLst/>
              <a:cxnLst/>
              <a:rect l="0" t="0" r="0" b="0"/>
              <a:pathLst>
                <a:path w="190656" h="221473">
                  <a:moveTo>
                    <a:pt x="35363" y="129465"/>
                  </a:moveTo>
                  <a:lnTo>
                    <a:pt x="93980" y="123876"/>
                  </a:lnTo>
                  <a:lnTo>
                    <a:pt x="139749" y="110337"/>
                  </a:lnTo>
                  <a:lnTo>
                    <a:pt x="170797" y="91692"/>
                  </a:lnTo>
                  <a:lnTo>
                    <a:pt x="187583" y="74072"/>
                  </a:lnTo>
                  <a:lnTo>
                    <a:pt x="190655" y="64461"/>
                  </a:lnTo>
                  <a:lnTo>
                    <a:pt x="187830" y="44422"/>
                  </a:lnTo>
                  <a:lnTo>
                    <a:pt x="175656" y="26937"/>
                  </a:lnTo>
                  <a:lnTo>
                    <a:pt x="157377" y="12537"/>
                  </a:lnTo>
                  <a:lnTo>
                    <a:pt x="133655" y="2238"/>
                  </a:lnTo>
                  <a:lnTo>
                    <a:pt x="107515" y="0"/>
                  </a:lnTo>
                  <a:lnTo>
                    <a:pt x="82638" y="4075"/>
                  </a:lnTo>
                  <a:lnTo>
                    <a:pt x="34425" y="32249"/>
                  </a:lnTo>
                  <a:lnTo>
                    <a:pt x="20129" y="48823"/>
                  </a:lnTo>
                  <a:lnTo>
                    <a:pt x="1419" y="88059"/>
                  </a:lnTo>
                  <a:lnTo>
                    <a:pt x="0" y="108723"/>
                  </a:lnTo>
                  <a:lnTo>
                    <a:pt x="8621" y="150584"/>
                  </a:lnTo>
                  <a:lnTo>
                    <a:pt x="23800" y="176537"/>
                  </a:lnTo>
                  <a:lnTo>
                    <a:pt x="43116" y="199044"/>
                  </a:lnTo>
                  <a:lnTo>
                    <a:pt x="69246" y="214942"/>
                  </a:lnTo>
                  <a:lnTo>
                    <a:pt x="104804" y="221472"/>
                  </a:lnTo>
                  <a:lnTo>
                    <a:pt x="151177" y="213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61221" y="2473999"/>
              <a:ext cx="192583" cy="168670"/>
            </a:xfrm>
            <a:custGeom>
              <a:avLst/>
              <a:gdLst/>
              <a:ahLst/>
              <a:cxnLst/>
              <a:rect l="0" t="0" r="0" b="0"/>
              <a:pathLst>
                <a:path w="192583" h="168670">
                  <a:moveTo>
                    <a:pt x="118882" y="84426"/>
                  </a:moveTo>
                  <a:lnTo>
                    <a:pt x="124948" y="51973"/>
                  </a:lnTo>
                  <a:lnTo>
                    <a:pt x="122358" y="31398"/>
                  </a:lnTo>
                  <a:lnTo>
                    <a:pt x="114188" y="13674"/>
                  </a:lnTo>
                  <a:lnTo>
                    <a:pt x="108734" y="5673"/>
                  </a:lnTo>
                  <a:lnTo>
                    <a:pt x="100418" y="1508"/>
                  </a:lnTo>
                  <a:lnTo>
                    <a:pt x="78701" y="0"/>
                  </a:lnTo>
                  <a:lnTo>
                    <a:pt x="45756" y="11317"/>
                  </a:lnTo>
                  <a:lnTo>
                    <a:pt x="19356" y="29489"/>
                  </a:lnTo>
                  <a:lnTo>
                    <a:pt x="7188" y="49091"/>
                  </a:lnTo>
                  <a:lnTo>
                    <a:pt x="2305" y="60869"/>
                  </a:lnTo>
                  <a:lnTo>
                    <a:pt x="0" y="86434"/>
                  </a:lnTo>
                  <a:lnTo>
                    <a:pt x="4045" y="112224"/>
                  </a:lnTo>
                  <a:lnTo>
                    <a:pt x="19476" y="145305"/>
                  </a:lnTo>
                  <a:lnTo>
                    <a:pt x="32197" y="162566"/>
                  </a:lnTo>
                  <a:lnTo>
                    <a:pt x="40035" y="166934"/>
                  </a:lnTo>
                  <a:lnTo>
                    <a:pt x="58103" y="168669"/>
                  </a:lnTo>
                  <a:lnTo>
                    <a:pt x="74712" y="162422"/>
                  </a:lnTo>
                  <a:lnTo>
                    <a:pt x="82416" y="157480"/>
                  </a:lnTo>
                  <a:lnTo>
                    <a:pt x="94097" y="142631"/>
                  </a:lnTo>
                  <a:lnTo>
                    <a:pt x="102018" y="123163"/>
                  </a:lnTo>
                  <a:lnTo>
                    <a:pt x="105538" y="98912"/>
                  </a:lnTo>
                  <a:lnTo>
                    <a:pt x="107646" y="94083"/>
                  </a:lnTo>
                  <a:lnTo>
                    <a:pt x="110222" y="94374"/>
                  </a:lnTo>
                  <a:lnTo>
                    <a:pt x="147684" y="134141"/>
                  </a:lnTo>
                  <a:lnTo>
                    <a:pt x="164438" y="141616"/>
                  </a:lnTo>
                  <a:lnTo>
                    <a:pt x="192582" y="147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50832" y="2517774"/>
              <a:ext cx="118785" cy="130659"/>
            </a:xfrm>
            <a:custGeom>
              <a:avLst/>
              <a:gdLst/>
              <a:ahLst/>
              <a:cxnLst/>
              <a:rect l="0" t="0" r="0" b="0"/>
              <a:pathLst>
                <a:path w="118785" h="130659">
                  <a:moveTo>
                    <a:pt x="97727" y="9065"/>
                  </a:moveTo>
                  <a:lnTo>
                    <a:pt x="60250" y="732"/>
                  </a:lnTo>
                  <a:lnTo>
                    <a:pt x="48175" y="0"/>
                  </a:lnTo>
                  <a:lnTo>
                    <a:pt x="28521" y="5426"/>
                  </a:lnTo>
                  <a:lnTo>
                    <a:pt x="20004" y="10149"/>
                  </a:lnTo>
                  <a:lnTo>
                    <a:pt x="7422" y="24754"/>
                  </a:lnTo>
                  <a:lnTo>
                    <a:pt x="2429" y="33563"/>
                  </a:lnTo>
                  <a:lnTo>
                    <a:pt x="0" y="52708"/>
                  </a:lnTo>
                  <a:lnTo>
                    <a:pt x="7973" y="93595"/>
                  </a:lnTo>
                  <a:lnTo>
                    <a:pt x="23041" y="119379"/>
                  </a:lnTo>
                  <a:lnTo>
                    <a:pt x="31559" y="124721"/>
                  </a:lnTo>
                  <a:lnTo>
                    <a:pt x="53501" y="130658"/>
                  </a:lnTo>
                  <a:lnTo>
                    <a:pt x="75731" y="127057"/>
                  </a:lnTo>
                  <a:lnTo>
                    <a:pt x="118784" y="103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90673" y="2358383"/>
              <a:ext cx="147400" cy="284271"/>
            </a:xfrm>
            <a:custGeom>
              <a:avLst/>
              <a:gdLst/>
              <a:ahLst/>
              <a:cxnLst/>
              <a:rect l="0" t="0" r="0" b="0"/>
              <a:pathLst>
                <a:path w="147400" h="284271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7958" y="156419"/>
                  </a:lnTo>
                  <a:lnTo>
                    <a:pt x="28548" y="219067"/>
                  </a:lnTo>
                  <a:lnTo>
                    <a:pt x="30236" y="238913"/>
                  </a:lnTo>
                  <a:lnTo>
                    <a:pt x="30686" y="237654"/>
                  </a:lnTo>
                  <a:lnTo>
                    <a:pt x="36997" y="207601"/>
                  </a:lnTo>
                  <a:lnTo>
                    <a:pt x="51776" y="183694"/>
                  </a:lnTo>
                  <a:lnTo>
                    <a:pt x="60254" y="179785"/>
                  </a:lnTo>
                  <a:lnTo>
                    <a:pt x="82152" y="178560"/>
                  </a:lnTo>
                  <a:lnTo>
                    <a:pt x="101243" y="185035"/>
                  </a:lnTo>
                  <a:lnTo>
                    <a:pt x="109610" y="190037"/>
                  </a:lnTo>
                  <a:lnTo>
                    <a:pt x="122025" y="204954"/>
                  </a:lnTo>
                  <a:lnTo>
                    <a:pt x="139527" y="243126"/>
                  </a:lnTo>
                  <a:lnTo>
                    <a:pt x="14739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01243" y="2621595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084642" y="3200663"/>
            <a:ext cx="1400291" cy="914999"/>
            <a:chOff x="2084642" y="3200663"/>
            <a:chExt cx="1400291" cy="914999"/>
          </a:xfrm>
        </p:grpSpPr>
        <p:sp>
          <p:nvSpPr>
            <p:cNvPr id="116" name="Freeform 115"/>
            <p:cNvSpPr/>
            <p:nvPr/>
          </p:nvSpPr>
          <p:spPr>
            <a:xfrm>
              <a:off x="2186597" y="3200663"/>
              <a:ext cx="241692" cy="516524"/>
            </a:xfrm>
            <a:custGeom>
              <a:avLst/>
              <a:gdLst/>
              <a:ahLst/>
              <a:cxnLst/>
              <a:rect l="0" t="0" r="0" b="0"/>
              <a:pathLst>
                <a:path w="241692" h="516524">
                  <a:moveTo>
                    <a:pt x="161257" y="0"/>
                  </a:moveTo>
                  <a:lnTo>
                    <a:pt x="131949" y="34897"/>
                  </a:lnTo>
                  <a:lnTo>
                    <a:pt x="101044" y="96117"/>
                  </a:lnTo>
                  <a:lnTo>
                    <a:pt x="79043" y="151177"/>
                  </a:lnTo>
                  <a:lnTo>
                    <a:pt x="59039" y="198691"/>
                  </a:lnTo>
                  <a:lnTo>
                    <a:pt x="38294" y="249814"/>
                  </a:lnTo>
                  <a:lnTo>
                    <a:pt x="18729" y="309915"/>
                  </a:lnTo>
                  <a:lnTo>
                    <a:pt x="0" y="373304"/>
                  </a:lnTo>
                  <a:lnTo>
                    <a:pt x="524" y="414505"/>
                  </a:lnTo>
                  <a:lnTo>
                    <a:pt x="12351" y="468009"/>
                  </a:lnTo>
                  <a:lnTo>
                    <a:pt x="23327" y="487204"/>
                  </a:lnTo>
                  <a:lnTo>
                    <a:pt x="53839" y="511164"/>
                  </a:lnTo>
                  <a:lnTo>
                    <a:pt x="79201" y="516523"/>
                  </a:lnTo>
                  <a:lnTo>
                    <a:pt x="133610" y="510431"/>
                  </a:lnTo>
                  <a:lnTo>
                    <a:pt x="158328" y="498260"/>
                  </a:lnTo>
                  <a:lnTo>
                    <a:pt x="197204" y="467439"/>
                  </a:lnTo>
                  <a:lnTo>
                    <a:pt x="232678" y="410054"/>
                  </a:lnTo>
                  <a:lnTo>
                    <a:pt x="241691" y="373271"/>
                  </a:lnTo>
                  <a:lnTo>
                    <a:pt x="238772" y="332737"/>
                  </a:lnTo>
                  <a:lnTo>
                    <a:pt x="227294" y="311270"/>
                  </a:lnTo>
                  <a:lnTo>
                    <a:pt x="219320" y="302270"/>
                  </a:lnTo>
                  <a:lnTo>
                    <a:pt x="197981" y="292269"/>
                  </a:lnTo>
                  <a:lnTo>
                    <a:pt x="185740" y="289603"/>
                  </a:lnTo>
                  <a:lnTo>
                    <a:pt x="162780" y="292879"/>
                  </a:lnTo>
                  <a:lnTo>
                    <a:pt x="133243" y="307877"/>
                  </a:lnTo>
                  <a:lnTo>
                    <a:pt x="79538" y="350783"/>
                  </a:lnTo>
                  <a:lnTo>
                    <a:pt x="4544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68953" y="3663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07374" y="3204836"/>
              <a:ext cx="209020" cy="395911"/>
            </a:xfrm>
            <a:custGeom>
              <a:avLst/>
              <a:gdLst/>
              <a:ahLst/>
              <a:cxnLst/>
              <a:rect l="0" t="0" r="0" b="0"/>
              <a:pathLst>
                <a:path w="209020" h="395911">
                  <a:moveTo>
                    <a:pt x="177434" y="164283"/>
                  </a:moveTo>
                  <a:lnTo>
                    <a:pt x="183500" y="130661"/>
                  </a:lnTo>
                  <a:lnTo>
                    <a:pt x="175859" y="78959"/>
                  </a:lnTo>
                  <a:lnTo>
                    <a:pt x="168545" y="53832"/>
                  </a:lnTo>
                  <a:lnTo>
                    <a:pt x="157496" y="34865"/>
                  </a:lnTo>
                  <a:lnTo>
                    <a:pt x="132532" y="11033"/>
                  </a:lnTo>
                  <a:lnTo>
                    <a:pt x="109904" y="2585"/>
                  </a:lnTo>
                  <a:lnTo>
                    <a:pt x="85420" y="0"/>
                  </a:lnTo>
                  <a:lnTo>
                    <a:pt x="62839" y="2751"/>
                  </a:lnTo>
                  <a:lnTo>
                    <a:pt x="44225" y="10992"/>
                  </a:lnTo>
                  <a:lnTo>
                    <a:pt x="35985" y="16466"/>
                  </a:lnTo>
                  <a:lnTo>
                    <a:pt x="23711" y="31906"/>
                  </a:lnTo>
                  <a:lnTo>
                    <a:pt x="6299" y="70414"/>
                  </a:lnTo>
                  <a:lnTo>
                    <a:pt x="0" y="127457"/>
                  </a:lnTo>
                  <a:lnTo>
                    <a:pt x="1249" y="169619"/>
                  </a:lnTo>
                  <a:lnTo>
                    <a:pt x="9832" y="193561"/>
                  </a:lnTo>
                  <a:lnTo>
                    <a:pt x="24565" y="209661"/>
                  </a:lnTo>
                  <a:lnTo>
                    <a:pt x="33408" y="215592"/>
                  </a:lnTo>
                  <a:lnTo>
                    <a:pt x="68209" y="223939"/>
                  </a:lnTo>
                  <a:lnTo>
                    <a:pt x="102567" y="220823"/>
                  </a:lnTo>
                  <a:lnTo>
                    <a:pt x="121153" y="212418"/>
                  </a:lnTo>
                  <a:lnTo>
                    <a:pt x="152149" y="187959"/>
                  </a:lnTo>
                  <a:lnTo>
                    <a:pt x="179632" y="152192"/>
                  </a:lnTo>
                  <a:lnTo>
                    <a:pt x="189329" y="132003"/>
                  </a:lnTo>
                  <a:lnTo>
                    <a:pt x="192383" y="129895"/>
                  </a:lnTo>
                  <a:lnTo>
                    <a:pt x="194419" y="133169"/>
                  </a:lnTo>
                  <a:lnTo>
                    <a:pt x="197955" y="184665"/>
                  </a:lnTo>
                  <a:lnTo>
                    <a:pt x="201505" y="238542"/>
                  </a:lnTo>
                  <a:lnTo>
                    <a:pt x="207535" y="294245"/>
                  </a:lnTo>
                  <a:lnTo>
                    <a:pt x="208726" y="349138"/>
                  </a:lnTo>
                  <a:lnTo>
                    <a:pt x="209019" y="395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070757" y="3221720"/>
              <a:ext cx="249056" cy="376700"/>
            </a:xfrm>
            <a:custGeom>
              <a:avLst/>
              <a:gdLst/>
              <a:ahLst/>
              <a:cxnLst/>
              <a:rect l="0" t="0" r="0" b="0"/>
              <a:pathLst>
                <a:path w="249056" h="376700">
                  <a:moveTo>
                    <a:pt x="161491" y="0"/>
                  </a:moveTo>
                  <a:lnTo>
                    <a:pt x="124013" y="8333"/>
                  </a:lnTo>
                  <a:lnTo>
                    <a:pt x="67001" y="10095"/>
                  </a:lnTo>
                  <a:lnTo>
                    <a:pt x="22230" y="15989"/>
                  </a:lnTo>
                  <a:lnTo>
                    <a:pt x="12499" y="22358"/>
                  </a:lnTo>
                  <a:lnTo>
                    <a:pt x="6011" y="31282"/>
                  </a:lnTo>
                  <a:lnTo>
                    <a:pt x="1686" y="41912"/>
                  </a:lnTo>
                  <a:lnTo>
                    <a:pt x="0" y="63081"/>
                  </a:lnTo>
                  <a:lnTo>
                    <a:pt x="10330" y="124207"/>
                  </a:lnTo>
                  <a:lnTo>
                    <a:pt x="12420" y="151519"/>
                  </a:lnTo>
                  <a:lnTo>
                    <a:pt x="16487" y="159505"/>
                  </a:lnTo>
                  <a:lnTo>
                    <a:pt x="22708" y="163658"/>
                  </a:lnTo>
                  <a:lnTo>
                    <a:pt x="38978" y="165154"/>
                  </a:lnTo>
                  <a:lnTo>
                    <a:pt x="99826" y="151480"/>
                  </a:lnTo>
                  <a:lnTo>
                    <a:pt x="137241" y="149778"/>
                  </a:lnTo>
                  <a:lnTo>
                    <a:pt x="160072" y="153525"/>
                  </a:lnTo>
                  <a:lnTo>
                    <a:pt x="178798" y="162210"/>
                  </a:lnTo>
                  <a:lnTo>
                    <a:pt x="209884" y="186849"/>
                  </a:lnTo>
                  <a:lnTo>
                    <a:pt x="237384" y="222652"/>
                  </a:lnTo>
                  <a:lnTo>
                    <a:pt x="247084" y="242846"/>
                  </a:lnTo>
                  <a:lnTo>
                    <a:pt x="249055" y="266639"/>
                  </a:lnTo>
                  <a:lnTo>
                    <a:pt x="240789" y="314452"/>
                  </a:lnTo>
                  <a:lnTo>
                    <a:pt x="225671" y="341435"/>
                  </a:lnTo>
                  <a:lnTo>
                    <a:pt x="209903" y="353740"/>
                  </a:lnTo>
                  <a:lnTo>
                    <a:pt x="171184" y="371171"/>
                  </a:lnTo>
                  <a:lnTo>
                    <a:pt x="134598" y="376699"/>
                  </a:lnTo>
                  <a:lnTo>
                    <a:pt x="88718" y="370161"/>
                  </a:lnTo>
                  <a:lnTo>
                    <a:pt x="4567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084642" y="3624238"/>
              <a:ext cx="1400291" cy="144965"/>
            </a:xfrm>
            <a:custGeom>
              <a:avLst/>
              <a:gdLst/>
              <a:ahLst/>
              <a:cxnLst/>
              <a:rect l="0" t="0" r="0" b="0"/>
              <a:pathLst>
                <a:path w="1400291" h="144965">
                  <a:moveTo>
                    <a:pt x="1400290" y="18622"/>
                  </a:moveTo>
                  <a:lnTo>
                    <a:pt x="1345245" y="1833"/>
                  </a:lnTo>
                  <a:lnTo>
                    <a:pt x="1308462" y="0"/>
                  </a:lnTo>
                  <a:lnTo>
                    <a:pt x="1257759" y="6148"/>
                  </a:lnTo>
                  <a:lnTo>
                    <a:pt x="1197701" y="7709"/>
                  </a:lnTo>
                  <a:lnTo>
                    <a:pt x="1149321" y="7979"/>
                  </a:lnTo>
                  <a:lnTo>
                    <a:pt x="1097941" y="13648"/>
                  </a:lnTo>
                  <a:lnTo>
                    <a:pt x="1035414" y="24875"/>
                  </a:lnTo>
                  <a:lnTo>
                    <a:pt x="985163" y="27884"/>
                  </a:lnTo>
                  <a:lnTo>
                    <a:pt x="922020" y="32020"/>
                  </a:lnTo>
                  <a:lnTo>
                    <a:pt x="876825" y="37409"/>
                  </a:lnTo>
                  <a:lnTo>
                    <a:pt x="822100" y="39006"/>
                  </a:lnTo>
                  <a:lnTo>
                    <a:pt x="768840" y="42599"/>
                  </a:lnTo>
                  <a:lnTo>
                    <a:pt x="716015" y="47953"/>
                  </a:lnTo>
                  <a:lnTo>
                    <a:pt x="656942" y="55351"/>
                  </a:lnTo>
                  <a:lnTo>
                    <a:pt x="593497" y="59672"/>
                  </a:lnTo>
                  <a:lnTo>
                    <a:pt x="534990" y="61590"/>
                  </a:lnTo>
                  <a:lnTo>
                    <a:pt x="474370" y="67878"/>
                  </a:lnTo>
                  <a:lnTo>
                    <a:pt x="421184" y="71430"/>
                  </a:lnTo>
                  <a:lnTo>
                    <a:pt x="361227" y="79399"/>
                  </a:lnTo>
                  <a:lnTo>
                    <a:pt x="299601" y="86909"/>
                  </a:lnTo>
                  <a:lnTo>
                    <a:pt x="247868" y="90718"/>
                  </a:lnTo>
                  <a:lnTo>
                    <a:pt x="193675" y="97435"/>
                  </a:lnTo>
                  <a:lnTo>
                    <a:pt x="140573" y="106835"/>
                  </a:lnTo>
                  <a:lnTo>
                    <a:pt x="85869" y="120491"/>
                  </a:lnTo>
                  <a:lnTo>
                    <a:pt x="22891" y="137957"/>
                  </a:lnTo>
                  <a:lnTo>
                    <a:pt x="0" y="1449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788912" y="3771436"/>
              <a:ext cx="299029" cy="344226"/>
            </a:xfrm>
            <a:custGeom>
              <a:avLst/>
              <a:gdLst/>
              <a:ahLst/>
              <a:cxnLst/>
              <a:rect l="0" t="0" r="0" b="0"/>
              <a:pathLst>
                <a:path w="299029" h="344226">
                  <a:moveTo>
                    <a:pt x="64310" y="8294"/>
                  </a:moveTo>
                  <a:lnTo>
                    <a:pt x="47543" y="13883"/>
                  </a:lnTo>
                  <a:lnTo>
                    <a:pt x="33071" y="25986"/>
                  </a:lnTo>
                  <a:lnTo>
                    <a:pt x="4717" y="56762"/>
                  </a:lnTo>
                  <a:lnTo>
                    <a:pt x="1185" y="58154"/>
                  </a:lnTo>
                  <a:lnTo>
                    <a:pt x="0" y="55572"/>
                  </a:lnTo>
                  <a:lnTo>
                    <a:pt x="380" y="50341"/>
                  </a:lnTo>
                  <a:lnTo>
                    <a:pt x="10160" y="38290"/>
                  </a:lnTo>
                  <a:lnTo>
                    <a:pt x="26206" y="26305"/>
                  </a:lnTo>
                  <a:lnTo>
                    <a:pt x="75367" y="5308"/>
                  </a:lnTo>
                  <a:lnTo>
                    <a:pt x="112170" y="0"/>
                  </a:lnTo>
                  <a:lnTo>
                    <a:pt x="135884" y="4998"/>
                  </a:lnTo>
                  <a:lnTo>
                    <a:pt x="165846" y="20966"/>
                  </a:lnTo>
                  <a:lnTo>
                    <a:pt x="174115" y="27270"/>
                  </a:lnTo>
                  <a:lnTo>
                    <a:pt x="178458" y="36153"/>
                  </a:lnTo>
                  <a:lnTo>
                    <a:pt x="180163" y="58500"/>
                  </a:lnTo>
                  <a:lnTo>
                    <a:pt x="168957" y="91800"/>
                  </a:lnTo>
                  <a:lnTo>
                    <a:pt x="150819" y="118305"/>
                  </a:lnTo>
                  <a:lnTo>
                    <a:pt x="125038" y="140975"/>
                  </a:lnTo>
                  <a:lnTo>
                    <a:pt x="115324" y="144712"/>
                  </a:lnTo>
                  <a:lnTo>
                    <a:pt x="95172" y="145743"/>
                  </a:lnTo>
                  <a:lnTo>
                    <a:pt x="91904" y="144381"/>
                  </a:lnTo>
                  <a:lnTo>
                    <a:pt x="93234" y="142302"/>
                  </a:lnTo>
                  <a:lnTo>
                    <a:pt x="114994" y="133788"/>
                  </a:lnTo>
                  <a:lnTo>
                    <a:pt x="137140" y="129580"/>
                  </a:lnTo>
                  <a:lnTo>
                    <a:pt x="190538" y="139329"/>
                  </a:lnTo>
                  <a:lnTo>
                    <a:pt x="243280" y="158969"/>
                  </a:lnTo>
                  <a:lnTo>
                    <a:pt x="263175" y="172357"/>
                  </a:lnTo>
                  <a:lnTo>
                    <a:pt x="286360" y="199625"/>
                  </a:lnTo>
                  <a:lnTo>
                    <a:pt x="296750" y="219672"/>
                  </a:lnTo>
                  <a:lnTo>
                    <a:pt x="299028" y="240280"/>
                  </a:lnTo>
                  <a:lnTo>
                    <a:pt x="294971" y="261138"/>
                  </a:lnTo>
                  <a:lnTo>
                    <a:pt x="266810" y="313642"/>
                  </a:lnTo>
                  <a:lnTo>
                    <a:pt x="250236" y="328448"/>
                  </a:lnTo>
                  <a:lnTo>
                    <a:pt x="240904" y="334034"/>
                  </a:lnTo>
                  <a:lnTo>
                    <a:pt x="199823" y="341896"/>
                  </a:lnTo>
                  <a:lnTo>
                    <a:pt x="150606" y="344225"/>
                  </a:lnTo>
                  <a:lnTo>
                    <a:pt x="100724" y="336607"/>
                  </a:lnTo>
                  <a:lnTo>
                    <a:pt x="74839" y="3241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528163" y="3626742"/>
              <a:ext cx="42429" cy="27921"/>
            </a:xfrm>
            <a:custGeom>
              <a:avLst/>
              <a:gdLst/>
              <a:ahLst/>
              <a:cxnLst/>
              <a:rect l="0" t="0" r="0" b="0"/>
              <a:pathLst>
                <a:path w="42429" h="27921">
                  <a:moveTo>
                    <a:pt x="40790" y="5589"/>
                  </a:moveTo>
                  <a:lnTo>
                    <a:pt x="24022" y="0"/>
                  </a:lnTo>
                  <a:lnTo>
                    <a:pt x="16743" y="693"/>
                  </a:lnTo>
                  <a:lnTo>
                    <a:pt x="2417" y="7703"/>
                  </a:lnTo>
                  <a:lnTo>
                    <a:pt x="0" y="12847"/>
                  </a:lnTo>
                  <a:lnTo>
                    <a:pt x="728" y="18617"/>
                  </a:lnTo>
                  <a:lnTo>
                    <a:pt x="3554" y="24802"/>
                  </a:lnTo>
                  <a:lnTo>
                    <a:pt x="8947" y="27757"/>
                  </a:lnTo>
                  <a:lnTo>
                    <a:pt x="24298" y="27920"/>
                  </a:lnTo>
                  <a:lnTo>
                    <a:pt x="30965" y="23986"/>
                  </a:lnTo>
                  <a:lnTo>
                    <a:pt x="41493" y="10256"/>
                  </a:lnTo>
                  <a:lnTo>
                    <a:pt x="42428" y="7531"/>
                  </a:lnTo>
                  <a:lnTo>
                    <a:pt x="40712" y="8053"/>
                  </a:lnTo>
                  <a:lnTo>
                    <a:pt x="30262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173696" y="3263834"/>
            <a:ext cx="1080025" cy="582265"/>
            <a:chOff x="4173696" y="3263834"/>
            <a:chExt cx="1080025" cy="582265"/>
          </a:xfrm>
        </p:grpSpPr>
        <p:sp>
          <p:nvSpPr>
            <p:cNvPr id="124" name="Freeform 123"/>
            <p:cNvSpPr/>
            <p:nvPr/>
          </p:nvSpPr>
          <p:spPr>
            <a:xfrm>
              <a:off x="4173696" y="3305948"/>
              <a:ext cx="290387" cy="540151"/>
            </a:xfrm>
            <a:custGeom>
              <a:avLst/>
              <a:gdLst/>
              <a:ahLst/>
              <a:cxnLst/>
              <a:rect l="0" t="0" r="0" b="0"/>
              <a:pathLst>
                <a:path w="290387" h="540151">
                  <a:moveTo>
                    <a:pt x="90345" y="0"/>
                  </a:moveTo>
                  <a:lnTo>
                    <a:pt x="80770" y="24046"/>
                  </a:lnTo>
                  <a:lnTo>
                    <a:pt x="45681" y="85122"/>
                  </a:lnTo>
                  <a:lnTo>
                    <a:pt x="19651" y="120929"/>
                  </a:lnTo>
                  <a:lnTo>
                    <a:pt x="16310" y="122734"/>
                  </a:lnTo>
                  <a:lnTo>
                    <a:pt x="15252" y="120427"/>
                  </a:lnTo>
                  <a:lnTo>
                    <a:pt x="21960" y="91508"/>
                  </a:lnTo>
                  <a:lnTo>
                    <a:pt x="42955" y="53170"/>
                  </a:lnTo>
                  <a:lnTo>
                    <a:pt x="72752" y="21855"/>
                  </a:lnTo>
                  <a:lnTo>
                    <a:pt x="82126" y="14570"/>
                  </a:lnTo>
                  <a:lnTo>
                    <a:pt x="105019" y="6475"/>
                  </a:lnTo>
                  <a:lnTo>
                    <a:pt x="129622" y="4048"/>
                  </a:lnTo>
                  <a:lnTo>
                    <a:pt x="152255" y="6868"/>
                  </a:lnTo>
                  <a:lnTo>
                    <a:pt x="184728" y="20622"/>
                  </a:lnTo>
                  <a:lnTo>
                    <a:pt x="199753" y="36072"/>
                  </a:lnTo>
                  <a:lnTo>
                    <a:pt x="218931" y="74585"/>
                  </a:lnTo>
                  <a:lnTo>
                    <a:pt x="234458" y="137911"/>
                  </a:lnTo>
                  <a:lnTo>
                    <a:pt x="233651" y="179293"/>
                  </a:lnTo>
                  <a:lnTo>
                    <a:pt x="228487" y="240786"/>
                  </a:lnTo>
                  <a:lnTo>
                    <a:pt x="219061" y="294788"/>
                  </a:lnTo>
                  <a:lnTo>
                    <a:pt x="209332" y="342498"/>
                  </a:lnTo>
                  <a:lnTo>
                    <a:pt x="196700" y="392509"/>
                  </a:lnTo>
                  <a:lnTo>
                    <a:pt x="165296" y="451923"/>
                  </a:lnTo>
                  <a:lnTo>
                    <a:pt x="149393" y="478105"/>
                  </a:lnTo>
                  <a:lnTo>
                    <a:pt x="105920" y="521636"/>
                  </a:lnTo>
                  <a:lnTo>
                    <a:pt x="72603" y="538004"/>
                  </a:lnTo>
                  <a:lnTo>
                    <a:pt x="49705" y="540150"/>
                  </a:lnTo>
                  <a:lnTo>
                    <a:pt x="38685" y="539085"/>
                  </a:lnTo>
                  <a:lnTo>
                    <a:pt x="20202" y="528541"/>
                  </a:lnTo>
                  <a:lnTo>
                    <a:pt x="11997" y="520817"/>
                  </a:lnTo>
                  <a:lnTo>
                    <a:pt x="2881" y="499756"/>
                  </a:lnTo>
                  <a:lnTo>
                    <a:pt x="0" y="475967"/>
                  </a:lnTo>
                  <a:lnTo>
                    <a:pt x="2618" y="453696"/>
                  </a:lnTo>
                  <a:lnTo>
                    <a:pt x="16259" y="421427"/>
                  </a:lnTo>
                  <a:lnTo>
                    <a:pt x="35118" y="395229"/>
                  </a:lnTo>
                  <a:lnTo>
                    <a:pt x="61114" y="372648"/>
                  </a:lnTo>
                  <a:lnTo>
                    <a:pt x="83982" y="364493"/>
                  </a:lnTo>
                  <a:lnTo>
                    <a:pt x="96632" y="362318"/>
                  </a:lnTo>
                  <a:lnTo>
                    <a:pt x="120045" y="366141"/>
                  </a:lnTo>
                  <a:lnTo>
                    <a:pt x="180391" y="394140"/>
                  </a:lnTo>
                  <a:lnTo>
                    <a:pt x="240383" y="442260"/>
                  </a:lnTo>
                  <a:lnTo>
                    <a:pt x="258804" y="453923"/>
                  </a:lnTo>
                  <a:lnTo>
                    <a:pt x="290386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00953" y="371655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78713" y="3263834"/>
              <a:ext cx="273717" cy="467707"/>
            </a:xfrm>
            <a:custGeom>
              <a:avLst/>
              <a:gdLst/>
              <a:ahLst/>
              <a:cxnLst/>
              <a:rect l="0" t="0" r="0" b="0"/>
              <a:pathLst>
                <a:path w="273717" h="467707">
                  <a:moveTo>
                    <a:pt x="95981" y="0"/>
                  </a:moveTo>
                  <a:lnTo>
                    <a:pt x="79213" y="11178"/>
                  </a:lnTo>
                  <a:lnTo>
                    <a:pt x="67862" y="26025"/>
                  </a:lnTo>
                  <a:lnTo>
                    <a:pt x="25378" y="85982"/>
                  </a:lnTo>
                  <a:lnTo>
                    <a:pt x="4612" y="110744"/>
                  </a:lnTo>
                  <a:lnTo>
                    <a:pt x="1143" y="112434"/>
                  </a:lnTo>
                  <a:lnTo>
                    <a:pt x="0" y="110051"/>
                  </a:lnTo>
                  <a:lnTo>
                    <a:pt x="408" y="104953"/>
                  </a:lnTo>
                  <a:lnTo>
                    <a:pt x="12161" y="81010"/>
                  </a:lnTo>
                  <a:lnTo>
                    <a:pt x="30462" y="57278"/>
                  </a:lnTo>
                  <a:lnTo>
                    <a:pt x="56291" y="41018"/>
                  </a:lnTo>
                  <a:lnTo>
                    <a:pt x="91760" y="34380"/>
                  </a:lnTo>
                  <a:lnTo>
                    <a:pt x="126316" y="38002"/>
                  </a:lnTo>
                  <a:lnTo>
                    <a:pt x="144948" y="46526"/>
                  </a:lnTo>
                  <a:lnTo>
                    <a:pt x="153192" y="52074"/>
                  </a:lnTo>
                  <a:lnTo>
                    <a:pt x="165472" y="67598"/>
                  </a:lnTo>
                  <a:lnTo>
                    <a:pt x="173659" y="87365"/>
                  </a:lnTo>
                  <a:lnTo>
                    <a:pt x="177098" y="123632"/>
                  </a:lnTo>
                  <a:lnTo>
                    <a:pt x="165299" y="178627"/>
                  </a:lnTo>
                  <a:lnTo>
                    <a:pt x="152525" y="196763"/>
                  </a:lnTo>
                  <a:lnTo>
                    <a:pt x="115729" y="227470"/>
                  </a:lnTo>
                  <a:lnTo>
                    <a:pt x="85065" y="243393"/>
                  </a:lnTo>
                  <a:lnTo>
                    <a:pt x="79345" y="242981"/>
                  </a:lnTo>
                  <a:lnTo>
                    <a:pt x="76701" y="239196"/>
                  </a:lnTo>
                  <a:lnTo>
                    <a:pt x="76109" y="233163"/>
                  </a:lnTo>
                  <a:lnTo>
                    <a:pt x="79224" y="227972"/>
                  </a:lnTo>
                  <a:lnTo>
                    <a:pt x="92043" y="219084"/>
                  </a:lnTo>
                  <a:lnTo>
                    <a:pt x="124580" y="213092"/>
                  </a:lnTo>
                  <a:lnTo>
                    <a:pt x="169090" y="219473"/>
                  </a:lnTo>
                  <a:lnTo>
                    <a:pt x="199921" y="229846"/>
                  </a:lnTo>
                  <a:lnTo>
                    <a:pt x="239231" y="260392"/>
                  </a:lnTo>
                  <a:lnTo>
                    <a:pt x="260738" y="286553"/>
                  </a:lnTo>
                  <a:lnTo>
                    <a:pt x="268642" y="309461"/>
                  </a:lnTo>
                  <a:lnTo>
                    <a:pt x="273716" y="362295"/>
                  </a:lnTo>
                  <a:lnTo>
                    <a:pt x="268171" y="383678"/>
                  </a:lnTo>
                  <a:lnTo>
                    <a:pt x="245547" y="422059"/>
                  </a:lnTo>
                  <a:lnTo>
                    <a:pt x="229135" y="436366"/>
                  </a:lnTo>
                  <a:lnTo>
                    <a:pt x="178550" y="458976"/>
                  </a:lnTo>
                  <a:lnTo>
                    <a:pt x="140073" y="467706"/>
                  </a:lnTo>
                  <a:lnTo>
                    <a:pt x="101376" y="463923"/>
                  </a:lnTo>
                  <a:lnTo>
                    <a:pt x="64396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43191" y="3274362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3293" y="28726"/>
                  </a:lnTo>
                  <a:lnTo>
                    <a:pt x="651" y="92112"/>
                  </a:lnTo>
                  <a:lnTo>
                    <a:pt x="193" y="139207"/>
                  </a:lnTo>
                  <a:lnTo>
                    <a:pt x="39" y="201933"/>
                  </a:lnTo>
                  <a:lnTo>
                    <a:pt x="12" y="256364"/>
                  </a:lnTo>
                  <a:lnTo>
                    <a:pt x="4" y="311357"/>
                  </a:lnTo>
                  <a:lnTo>
                    <a:pt x="2" y="364695"/>
                  </a:lnTo>
                  <a:lnTo>
                    <a:pt x="1" y="42554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663917" y="3600548"/>
            <a:ext cx="360141" cy="185837"/>
            <a:chOff x="3663917" y="3600548"/>
            <a:chExt cx="360141" cy="185837"/>
          </a:xfrm>
        </p:grpSpPr>
        <p:sp>
          <p:nvSpPr>
            <p:cNvPr id="129" name="Freeform 128"/>
            <p:cNvSpPr/>
            <p:nvPr/>
          </p:nvSpPr>
          <p:spPr>
            <a:xfrm>
              <a:off x="3663917" y="3600548"/>
              <a:ext cx="294799" cy="84427"/>
            </a:xfrm>
            <a:custGeom>
              <a:avLst/>
              <a:gdLst/>
              <a:ahLst/>
              <a:cxnLst/>
              <a:rect l="0" t="0" r="0" b="0"/>
              <a:pathLst>
                <a:path w="294799" h="84427">
                  <a:moveTo>
                    <a:pt x="0" y="84426"/>
                  </a:moveTo>
                  <a:lnTo>
                    <a:pt x="19128" y="22168"/>
                  </a:lnTo>
                  <a:lnTo>
                    <a:pt x="30338" y="5673"/>
                  </a:lnTo>
                  <a:lnTo>
                    <a:pt x="38943" y="1508"/>
                  </a:lnTo>
                  <a:lnTo>
                    <a:pt x="60981" y="0"/>
                  </a:lnTo>
                  <a:lnTo>
                    <a:pt x="80135" y="6349"/>
                  </a:lnTo>
                  <a:lnTo>
                    <a:pt x="125983" y="42852"/>
                  </a:lnTo>
                  <a:lnTo>
                    <a:pt x="141390" y="55420"/>
                  </a:lnTo>
                  <a:lnTo>
                    <a:pt x="159936" y="64905"/>
                  </a:lnTo>
                  <a:lnTo>
                    <a:pt x="195697" y="71233"/>
                  </a:lnTo>
                  <a:lnTo>
                    <a:pt x="219168" y="66474"/>
                  </a:lnTo>
                  <a:lnTo>
                    <a:pt x="248992" y="50641"/>
                  </a:lnTo>
                  <a:lnTo>
                    <a:pt x="294798" y="10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748145" y="3726376"/>
              <a:ext cx="252685" cy="60009"/>
            </a:xfrm>
            <a:custGeom>
              <a:avLst/>
              <a:gdLst/>
              <a:ahLst/>
              <a:cxnLst/>
              <a:rect l="0" t="0" r="0" b="0"/>
              <a:pathLst>
                <a:path w="252685" h="60009">
                  <a:moveTo>
                    <a:pt x="0" y="42826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7533" y="866"/>
                  </a:lnTo>
                  <a:lnTo>
                    <a:pt x="44992" y="0"/>
                  </a:lnTo>
                  <a:lnTo>
                    <a:pt x="61331" y="6634"/>
                  </a:lnTo>
                  <a:lnTo>
                    <a:pt x="117785" y="50191"/>
                  </a:lnTo>
                  <a:lnTo>
                    <a:pt x="140866" y="57798"/>
                  </a:lnTo>
                  <a:lnTo>
                    <a:pt x="165552" y="60008"/>
                  </a:lnTo>
                  <a:lnTo>
                    <a:pt x="188222" y="57091"/>
                  </a:lnTo>
                  <a:lnTo>
                    <a:pt x="206877" y="48776"/>
                  </a:lnTo>
                  <a:lnTo>
                    <a:pt x="222966" y="36112"/>
                  </a:lnTo>
                  <a:lnTo>
                    <a:pt x="252684" y="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11357" y="3727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643036" y="694880"/>
            <a:ext cx="979804" cy="363909"/>
            <a:chOff x="7643036" y="694880"/>
            <a:chExt cx="979804" cy="363909"/>
          </a:xfrm>
        </p:grpSpPr>
        <p:sp>
          <p:nvSpPr>
            <p:cNvPr id="133" name="Freeform 132"/>
            <p:cNvSpPr/>
            <p:nvPr/>
          </p:nvSpPr>
          <p:spPr>
            <a:xfrm>
              <a:off x="7643036" y="694880"/>
              <a:ext cx="263866" cy="363909"/>
            </a:xfrm>
            <a:custGeom>
              <a:avLst/>
              <a:gdLst/>
              <a:ahLst/>
              <a:cxnLst/>
              <a:rect l="0" t="0" r="0" b="0"/>
              <a:pathLst>
                <a:path w="263866" h="363909">
                  <a:moveTo>
                    <a:pt x="11182" y="221099"/>
                  </a:moveTo>
                  <a:lnTo>
                    <a:pt x="56962" y="275213"/>
                  </a:lnTo>
                  <a:lnTo>
                    <a:pt x="112555" y="338462"/>
                  </a:lnTo>
                  <a:lnTo>
                    <a:pt x="133895" y="363368"/>
                  </a:lnTo>
                  <a:lnTo>
                    <a:pt x="138614" y="363908"/>
                  </a:lnTo>
                  <a:lnTo>
                    <a:pt x="141760" y="359589"/>
                  </a:lnTo>
                  <a:lnTo>
                    <a:pt x="143857" y="352030"/>
                  </a:lnTo>
                  <a:lnTo>
                    <a:pt x="139948" y="334273"/>
                  </a:lnTo>
                  <a:lnTo>
                    <a:pt x="124593" y="307664"/>
                  </a:lnTo>
                  <a:lnTo>
                    <a:pt x="69580" y="249266"/>
                  </a:lnTo>
                  <a:lnTo>
                    <a:pt x="11826" y="200047"/>
                  </a:lnTo>
                  <a:lnTo>
                    <a:pt x="4593" y="193026"/>
                  </a:lnTo>
                  <a:lnTo>
                    <a:pt x="940" y="184836"/>
                  </a:lnTo>
                  <a:lnTo>
                    <a:pt x="0" y="166378"/>
                  </a:lnTo>
                  <a:lnTo>
                    <a:pt x="11637" y="136255"/>
                  </a:lnTo>
                  <a:lnTo>
                    <a:pt x="35493" y="110692"/>
                  </a:lnTo>
                  <a:lnTo>
                    <a:pt x="88429" y="73950"/>
                  </a:lnTo>
                  <a:lnTo>
                    <a:pt x="149472" y="45873"/>
                  </a:lnTo>
                  <a:lnTo>
                    <a:pt x="209771" y="23533"/>
                  </a:lnTo>
                  <a:lnTo>
                    <a:pt x="2638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43689" y="873865"/>
              <a:ext cx="979151" cy="10529"/>
            </a:xfrm>
            <a:custGeom>
              <a:avLst/>
              <a:gdLst/>
              <a:ahLst/>
              <a:cxnLst/>
              <a:rect l="0" t="0" r="0" b="0"/>
              <a:pathLst>
                <a:path w="979151" h="10529">
                  <a:moveTo>
                    <a:pt x="0" y="0"/>
                  </a:moveTo>
                  <a:lnTo>
                    <a:pt x="37478" y="8333"/>
                  </a:lnTo>
                  <a:lnTo>
                    <a:pt x="100080" y="10095"/>
                  </a:lnTo>
                  <a:lnTo>
                    <a:pt x="142356" y="10336"/>
                  </a:lnTo>
                  <a:lnTo>
                    <a:pt x="202836" y="7352"/>
                  </a:lnTo>
                  <a:lnTo>
                    <a:pt x="253512" y="2178"/>
                  </a:lnTo>
                  <a:lnTo>
                    <a:pt x="302452" y="645"/>
                  </a:lnTo>
                  <a:lnTo>
                    <a:pt x="349709" y="191"/>
                  </a:lnTo>
                  <a:lnTo>
                    <a:pt x="403874" y="57"/>
                  </a:lnTo>
                  <a:lnTo>
                    <a:pt x="464377" y="17"/>
                  </a:lnTo>
                  <a:lnTo>
                    <a:pt x="523638" y="5"/>
                  </a:lnTo>
                  <a:lnTo>
                    <a:pt x="584481" y="1"/>
                  </a:lnTo>
                  <a:lnTo>
                    <a:pt x="628267" y="1"/>
                  </a:lnTo>
                  <a:lnTo>
                    <a:pt x="688141" y="0"/>
                  </a:lnTo>
                  <a:lnTo>
                    <a:pt x="733219" y="0"/>
                  </a:lnTo>
                  <a:lnTo>
                    <a:pt x="777431" y="0"/>
                  </a:lnTo>
                  <a:lnTo>
                    <a:pt x="820477" y="0"/>
                  </a:lnTo>
                  <a:lnTo>
                    <a:pt x="881833" y="1170"/>
                  </a:lnTo>
                  <a:lnTo>
                    <a:pt x="942553" y="8333"/>
                  </a:lnTo>
                  <a:lnTo>
                    <a:pt x="97915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05450" y="342339"/>
            <a:ext cx="1242364" cy="784211"/>
            <a:chOff x="905450" y="342339"/>
            <a:chExt cx="1242364" cy="784211"/>
          </a:xfrm>
        </p:grpSpPr>
        <p:sp>
          <p:nvSpPr>
            <p:cNvPr id="2" name="Freeform 1"/>
            <p:cNvSpPr/>
            <p:nvPr/>
          </p:nvSpPr>
          <p:spPr>
            <a:xfrm>
              <a:off x="987194" y="342339"/>
              <a:ext cx="255169" cy="375947"/>
            </a:xfrm>
            <a:custGeom>
              <a:avLst/>
              <a:gdLst/>
              <a:ahLst/>
              <a:cxnLst/>
              <a:rect l="0" t="0" r="0" b="0"/>
              <a:pathLst>
                <a:path w="255169" h="375947">
                  <a:moveTo>
                    <a:pt x="55127" y="5101"/>
                  </a:moveTo>
                  <a:lnTo>
                    <a:pt x="26446" y="67359"/>
                  </a:lnTo>
                  <a:lnTo>
                    <a:pt x="14694" y="83854"/>
                  </a:lnTo>
                  <a:lnTo>
                    <a:pt x="9454" y="85679"/>
                  </a:lnTo>
                  <a:lnTo>
                    <a:pt x="4791" y="83386"/>
                  </a:lnTo>
                  <a:lnTo>
                    <a:pt x="513" y="78348"/>
                  </a:lnTo>
                  <a:lnTo>
                    <a:pt x="0" y="70310"/>
                  </a:lnTo>
                  <a:lnTo>
                    <a:pt x="5670" y="48901"/>
                  </a:lnTo>
                  <a:lnTo>
                    <a:pt x="27605" y="16129"/>
                  </a:lnTo>
                  <a:lnTo>
                    <a:pt x="49524" y="4153"/>
                  </a:lnTo>
                  <a:lnTo>
                    <a:pt x="73694" y="0"/>
                  </a:lnTo>
                  <a:lnTo>
                    <a:pt x="96134" y="2054"/>
                  </a:lnTo>
                  <a:lnTo>
                    <a:pt x="114686" y="9986"/>
                  </a:lnTo>
                  <a:lnTo>
                    <a:pt x="130731" y="22480"/>
                  </a:lnTo>
                  <a:lnTo>
                    <a:pt x="151747" y="50414"/>
                  </a:lnTo>
                  <a:lnTo>
                    <a:pt x="169922" y="101183"/>
                  </a:lnTo>
                  <a:lnTo>
                    <a:pt x="179188" y="156271"/>
                  </a:lnTo>
                  <a:lnTo>
                    <a:pt x="172613" y="206147"/>
                  </a:lnTo>
                  <a:lnTo>
                    <a:pt x="160049" y="266779"/>
                  </a:lnTo>
                  <a:lnTo>
                    <a:pt x="146656" y="306853"/>
                  </a:lnTo>
                  <a:lnTo>
                    <a:pt x="124751" y="340954"/>
                  </a:lnTo>
                  <a:lnTo>
                    <a:pt x="104788" y="360259"/>
                  </a:lnTo>
                  <a:lnTo>
                    <a:pt x="80318" y="372739"/>
                  </a:lnTo>
                  <a:lnTo>
                    <a:pt x="56964" y="375946"/>
                  </a:lnTo>
                  <a:lnTo>
                    <a:pt x="45823" y="375164"/>
                  </a:lnTo>
                  <a:lnTo>
                    <a:pt x="37226" y="371132"/>
                  </a:lnTo>
                  <a:lnTo>
                    <a:pt x="24554" y="357294"/>
                  </a:lnTo>
                  <a:lnTo>
                    <a:pt x="18142" y="336326"/>
                  </a:lnTo>
                  <a:lnTo>
                    <a:pt x="16462" y="312579"/>
                  </a:lnTo>
                  <a:lnTo>
                    <a:pt x="19615" y="290327"/>
                  </a:lnTo>
                  <a:lnTo>
                    <a:pt x="31155" y="271858"/>
                  </a:lnTo>
                  <a:lnTo>
                    <a:pt x="39146" y="263657"/>
                  </a:lnTo>
                  <a:lnTo>
                    <a:pt x="60502" y="254546"/>
                  </a:lnTo>
                  <a:lnTo>
                    <a:pt x="84422" y="251666"/>
                  </a:lnTo>
                  <a:lnTo>
                    <a:pt x="139053" y="262337"/>
                  </a:lnTo>
                  <a:lnTo>
                    <a:pt x="183749" y="273199"/>
                  </a:lnTo>
                  <a:lnTo>
                    <a:pt x="233998" y="269625"/>
                  </a:lnTo>
                  <a:lnTo>
                    <a:pt x="255168" y="268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5739" y="428895"/>
              <a:ext cx="258420" cy="227026"/>
            </a:xfrm>
            <a:custGeom>
              <a:avLst/>
              <a:gdLst/>
              <a:ahLst/>
              <a:cxnLst/>
              <a:rect l="0" t="0" r="0" b="0"/>
              <a:pathLst>
                <a:path w="258420" h="227026">
                  <a:moveTo>
                    <a:pt x="134551" y="13301"/>
                  </a:moveTo>
                  <a:lnTo>
                    <a:pt x="123372" y="2123"/>
                  </a:lnTo>
                  <a:lnTo>
                    <a:pt x="115400" y="0"/>
                  </a:lnTo>
                  <a:lnTo>
                    <a:pt x="94064" y="761"/>
                  </a:lnTo>
                  <a:lnTo>
                    <a:pt x="61333" y="13355"/>
                  </a:lnTo>
                  <a:lnTo>
                    <a:pt x="34998" y="37494"/>
                  </a:lnTo>
                  <a:lnTo>
                    <a:pt x="17966" y="66873"/>
                  </a:lnTo>
                  <a:lnTo>
                    <a:pt x="2901" y="117817"/>
                  </a:lnTo>
                  <a:lnTo>
                    <a:pt x="0" y="149440"/>
                  </a:lnTo>
                  <a:lnTo>
                    <a:pt x="4951" y="173633"/>
                  </a:lnTo>
                  <a:lnTo>
                    <a:pt x="20891" y="200407"/>
                  </a:lnTo>
                  <a:lnTo>
                    <a:pt x="34902" y="214613"/>
                  </a:lnTo>
                  <a:lnTo>
                    <a:pt x="52828" y="224826"/>
                  </a:lnTo>
                  <a:lnTo>
                    <a:pt x="78732" y="227025"/>
                  </a:lnTo>
                  <a:lnTo>
                    <a:pt x="126201" y="221686"/>
                  </a:lnTo>
                  <a:lnTo>
                    <a:pt x="171071" y="209576"/>
                  </a:lnTo>
                  <a:lnTo>
                    <a:pt x="217674" y="184523"/>
                  </a:lnTo>
                  <a:lnTo>
                    <a:pt x="233105" y="167779"/>
                  </a:lnTo>
                  <a:lnTo>
                    <a:pt x="252544" y="128433"/>
                  </a:lnTo>
                  <a:lnTo>
                    <a:pt x="258419" y="91738"/>
                  </a:lnTo>
                  <a:lnTo>
                    <a:pt x="253554" y="68049"/>
                  </a:lnTo>
                  <a:lnTo>
                    <a:pt x="248981" y="56819"/>
                  </a:lnTo>
                  <a:lnTo>
                    <a:pt x="234542" y="41221"/>
                  </a:lnTo>
                  <a:lnTo>
                    <a:pt x="225778" y="35424"/>
                  </a:lnTo>
                  <a:lnTo>
                    <a:pt x="191087" y="27265"/>
                  </a:lnTo>
                  <a:lnTo>
                    <a:pt x="155608" y="238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758077"/>
              <a:ext cx="747525" cy="21032"/>
            </a:xfrm>
            <a:custGeom>
              <a:avLst/>
              <a:gdLst/>
              <a:ahLst/>
              <a:cxnLst/>
              <a:rect l="0" t="0" r="0" b="0"/>
              <a:pathLst>
                <a:path w="747525" h="21032">
                  <a:moveTo>
                    <a:pt x="747524" y="21031"/>
                  </a:moveTo>
                  <a:lnTo>
                    <a:pt x="698593" y="21031"/>
                  </a:lnTo>
                  <a:lnTo>
                    <a:pt x="650747" y="17912"/>
                  </a:lnTo>
                  <a:lnTo>
                    <a:pt x="596407" y="12698"/>
                  </a:lnTo>
                  <a:lnTo>
                    <a:pt x="535852" y="11153"/>
                  </a:lnTo>
                  <a:lnTo>
                    <a:pt x="479695" y="10696"/>
                  </a:lnTo>
                  <a:lnTo>
                    <a:pt x="424388" y="4952"/>
                  </a:lnTo>
                  <a:lnTo>
                    <a:pt x="367753" y="958"/>
                  </a:lnTo>
                  <a:lnTo>
                    <a:pt x="307966" y="266"/>
                  </a:lnTo>
                  <a:lnTo>
                    <a:pt x="256716" y="61"/>
                  </a:lnTo>
                  <a:lnTo>
                    <a:pt x="200456" y="0"/>
                  </a:lnTo>
                  <a:lnTo>
                    <a:pt x="141459" y="3099"/>
                  </a:lnTo>
                  <a:lnTo>
                    <a:pt x="84485" y="9040"/>
                  </a:lnTo>
                  <a:lnTo>
                    <a:pt x="28820" y="17450"/>
                  </a:lnTo>
                  <a:lnTo>
                    <a:pt x="0" y="210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8939" y="894922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6066" y="0"/>
                  </a:moveTo>
                  <a:lnTo>
                    <a:pt x="6066" y="52050"/>
                  </a:lnTo>
                  <a:lnTo>
                    <a:pt x="2946" y="101990"/>
                  </a:lnTo>
                  <a:lnTo>
                    <a:pt x="0" y="130726"/>
                  </a:lnTo>
                  <a:lnTo>
                    <a:pt x="4521" y="180890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26715" y="70540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8333"/>
                  </a:lnTo>
                  <a:lnTo>
                    <a:pt x="91980" y="10095"/>
                  </a:lnTo>
                  <a:lnTo>
                    <a:pt x="37579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37243" y="810694"/>
              <a:ext cx="210571" cy="6067"/>
            </a:xfrm>
            <a:custGeom>
              <a:avLst/>
              <a:gdLst/>
              <a:ahLst/>
              <a:cxnLst/>
              <a:rect l="0" t="0" r="0" b="0"/>
              <a:pathLst>
                <a:path w="210571" h="6067">
                  <a:moveTo>
                    <a:pt x="210570" y="0"/>
                  </a:moveTo>
                  <a:lnTo>
                    <a:pt x="151953" y="0"/>
                  </a:lnTo>
                  <a:lnTo>
                    <a:pt x="96609" y="6066"/>
                  </a:lnTo>
                  <a:lnTo>
                    <a:pt x="36804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400082"/>
              <a:ext cx="115988" cy="178986"/>
            </a:xfrm>
            <a:custGeom>
              <a:avLst/>
              <a:gdLst/>
              <a:ahLst/>
              <a:cxnLst/>
              <a:rect l="0" t="0" r="0" b="0"/>
              <a:pathLst>
                <a:path w="115988" h="178986">
                  <a:moveTo>
                    <a:pt x="0" y="0"/>
                  </a:moveTo>
                  <a:lnTo>
                    <a:pt x="42691" y="3120"/>
                  </a:lnTo>
                  <a:lnTo>
                    <a:pt x="93662" y="19129"/>
                  </a:lnTo>
                  <a:lnTo>
                    <a:pt x="110258" y="30339"/>
                  </a:lnTo>
                  <a:lnTo>
                    <a:pt x="114449" y="37773"/>
                  </a:lnTo>
                  <a:lnTo>
                    <a:pt x="115987" y="55393"/>
                  </a:lnTo>
                  <a:lnTo>
                    <a:pt x="109651" y="71803"/>
                  </a:lnTo>
                  <a:lnTo>
                    <a:pt x="104686" y="79454"/>
                  </a:lnTo>
                  <a:lnTo>
                    <a:pt x="86691" y="91075"/>
                  </a:lnTo>
                  <a:lnTo>
                    <a:pt x="42600" y="108068"/>
                  </a:lnTo>
                  <a:lnTo>
                    <a:pt x="27512" y="121730"/>
                  </a:lnTo>
                  <a:lnTo>
                    <a:pt x="21851" y="130286"/>
                  </a:lnTo>
                  <a:lnTo>
                    <a:pt x="21586" y="138330"/>
                  </a:lnTo>
                  <a:lnTo>
                    <a:pt x="24919" y="146033"/>
                  </a:lnTo>
                  <a:lnTo>
                    <a:pt x="37019" y="164932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21471" y="6738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619918" y="298824"/>
            <a:ext cx="812373" cy="785612"/>
            <a:chOff x="2619918" y="298824"/>
            <a:chExt cx="812373" cy="785612"/>
          </a:xfrm>
        </p:grpSpPr>
        <p:sp>
          <p:nvSpPr>
            <p:cNvPr id="11" name="Freeform 10"/>
            <p:cNvSpPr/>
            <p:nvPr/>
          </p:nvSpPr>
          <p:spPr>
            <a:xfrm>
              <a:off x="2619918" y="298824"/>
              <a:ext cx="271062" cy="367715"/>
            </a:xfrm>
            <a:custGeom>
              <a:avLst/>
              <a:gdLst/>
              <a:ahLst/>
              <a:cxnLst/>
              <a:rect l="0" t="0" r="0" b="0"/>
              <a:pathLst>
                <a:path w="271062" h="367715">
                  <a:moveTo>
                    <a:pt x="222776" y="6502"/>
                  </a:moveTo>
                  <a:lnTo>
                    <a:pt x="205965" y="25653"/>
                  </a:lnTo>
                  <a:lnTo>
                    <a:pt x="167550" y="84343"/>
                  </a:lnTo>
                  <a:lnTo>
                    <a:pt x="140562" y="142300"/>
                  </a:lnTo>
                  <a:lnTo>
                    <a:pt x="114856" y="193680"/>
                  </a:lnTo>
                  <a:lnTo>
                    <a:pt x="100419" y="248889"/>
                  </a:lnTo>
                  <a:lnTo>
                    <a:pt x="97221" y="310444"/>
                  </a:lnTo>
                  <a:lnTo>
                    <a:pt x="103023" y="338119"/>
                  </a:lnTo>
                  <a:lnTo>
                    <a:pt x="107846" y="350413"/>
                  </a:lnTo>
                  <a:lnTo>
                    <a:pt x="116910" y="358608"/>
                  </a:lnTo>
                  <a:lnTo>
                    <a:pt x="142579" y="367714"/>
                  </a:lnTo>
                  <a:lnTo>
                    <a:pt x="178737" y="367252"/>
                  </a:lnTo>
                  <a:lnTo>
                    <a:pt x="211677" y="359706"/>
                  </a:lnTo>
                  <a:lnTo>
                    <a:pt x="238075" y="344472"/>
                  </a:lnTo>
                  <a:lnTo>
                    <a:pt x="260714" y="319551"/>
                  </a:lnTo>
                  <a:lnTo>
                    <a:pt x="268883" y="296933"/>
                  </a:lnTo>
                  <a:lnTo>
                    <a:pt x="271061" y="284351"/>
                  </a:lnTo>
                  <a:lnTo>
                    <a:pt x="267243" y="261012"/>
                  </a:lnTo>
                  <a:lnTo>
                    <a:pt x="245313" y="207954"/>
                  </a:lnTo>
                  <a:lnTo>
                    <a:pt x="229283" y="191182"/>
                  </a:lnTo>
                  <a:lnTo>
                    <a:pt x="168680" y="162522"/>
                  </a:lnTo>
                  <a:lnTo>
                    <a:pt x="113694" y="135977"/>
                  </a:lnTo>
                  <a:lnTo>
                    <a:pt x="55206" y="109542"/>
                  </a:lnTo>
                  <a:lnTo>
                    <a:pt x="17970" y="83267"/>
                  </a:lnTo>
                  <a:lnTo>
                    <a:pt x="916" y="56933"/>
                  </a:lnTo>
                  <a:lnTo>
                    <a:pt x="0" y="48312"/>
                  </a:lnTo>
                  <a:lnTo>
                    <a:pt x="5221" y="32493"/>
                  </a:lnTo>
                  <a:lnTo>
                    <a:pt x="26904" y="10434"/>
                  </a:lnTo>
                  <a:lnTo>
                    <a:pt x="48764" y="2400"/>
                  </a:lnTo>
                  <a:lnTo>
                    <a:pt x="72908" y="0"/>
                  </a:lnTo>
                  <a:lnTo>
                    <a:pt x="133283" y="11004"/>
                  </a:lnTo>
                  <a:lnTo>
                    <a:pt x="162984" y="26423"/>
                  </a:lnTo>
                  <a:lnTo>
                    <a:pt x="191190" y="48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54689" y="394017"/>
              <a:ext cx="352132" cy="256203"/>
            </a:xfrm>
            <a:custGeom>
              <a:avLst/>
              <a:gdLst/>
              <a:ahLst/>
              <a:cxnLst/>
              <a:rect l="0" t="0" r="0" b="0"/>
              <a:pathLst>
                <a:path w="352132" h="256203">
                  <a:moveTo>
                    <a:pt x="214388" y="6065"/>
                  </a:moveTo>
                  <a:lnTo>
                    <a:pt x="179597" y="0"/>
                  </a:lnTo>
                  <a:lnTo>
                    <a:pt x="120732" y="7640"/>
                  </a:lnTo>
                  <a:lnTo>
                    <a:pt x="80963" y="20180"/>
                  </a:lnTo>
                  <a:lnTo>
                    <a:pt x="36085" y="45378"/>
                  </a:lnTo>
                  <a:lnTo>
                    <a:pt x="20888" y="62142"/>
                  </a:lnTo>
                  <a:lnTo>
                    <a:pt x="5757" y="94431"/>
                  </a:lnTo>
                  <a:lnTo>
                    <a:pt x="0" y="119038"/>
                  </a:lnTo>
                  <a:lnTo>
                    <a:pt x="1342" y="141673"/>
                  </a:lnTo>
                  <a:lnTo>
                    <a:pt x="14263" y="179737"/>
                  </a:lnTo>
                  <a:lnTo>
                    <a:pt x="29517" y="200626"/>
                  </a:lnTo>
                  <a:lnTo>
                    <a:pt x="47995" y="216539"/>
                  </a:lnTo>
                  <a:lnTo>
                    <a:pt x="104436" y="245854"/>
                  </a:lnTo>
                  <a:lnTo>
                    <a:pt x="158701" y="256202"/>
                  </a:lnTo>
                  <a:lnTo>
                    <a:pt x="214480" y="255127"/>
                  </a:lnTo>
                  <a:lnTo>
                    <a:pt x="241335" y="248950"/>
                  </a:lnTo>
                  <a:lnTo>
                    <a:pt x="298005" y="219317"/>
                  </a:lnTo>
                  <a:lnTo>
                    <a:pt x="324432" y="193253"/>
                  </a:lnTo>
                  <a:lnTo>
                    <a:pt x="347080" y="157715"/>
                  </a:lnTo>
                  <a:lnTo>
                    <a:pt x="352131" y="134296"/>
                  </a:lnTo>
                  <a:lnTo>
                    <a:pt x="349307" y="112190"/>
                  </a:lnTo>
                  <a:lnTo>
                    <a:pt x="334563" y="81183"/>
                  </a:lnTo>
                  <a:lnTo>
                    <a:pt x="322002" y="64408"/>
                  </a:lnTo>
                  <a:lnTo>
                    <a:pt x="296186" y="47399"/>
                  </a:lnTo>
                  <a:lnTo>
                    <a:pt x="248787" y="25105"/>
                  </a:lnTo>
                  <a:lnTo>
                    <a:pt x="20386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21595" y="684352"/>
              <a:ext cx="810696" cy="21058"/>
            </a:xfrm>
            <a:custGeom>
              <a:avLst/>
              <a:gdLst/>
              <a:ahLst/>
              <a:cxnLst/>
              <a:rect l="0" t="0" r="0" b="0"/>
              <a:pathLst>
                <a:path w="810696" h="21058">
                  <a:moveTo>
                    <a:pt x="810695" y="0"/>
                  </a:moveTo>
                  <a:lnTo>
                    <a:pt x="761764" y="0"/>
                  </a:lnTo>
                  <a:lnTo>
                    <a:pt x="702633" y="0"/>
                  </a:lnTo>
                  <a:lnTo>
                    <a:pt x="648825" y="0"/>
                  </a:lnTo>
                  <a:lnTo>
                    <a:pt x="588428" y="0"/>
                  </a:lnTo>
                  <a:lnTo>
                    <a:pt x="531668" y="0"/>
                  </a:lnTo>
                  <a:lnTo>
                    <a:pt x="472217" y="0"/>
                  </a:lnTo>
                  <a:lnTo>
                    <a:pt x="413292" y="7235"/>
                  </a:lnTo>
                  <a:lnTo>
                    <a:pt x="351567" y="9878"/>
                  </a:lnTo>
                  <a:lnTo>
                    <a:pt x="292901" y="10336"/>
                  </a:lnTo>
                  <a:lnTo>
                    <a:pt x="234185" y="10471"/>
                  </a:lnTo>
                  <a:lnTo>
                    <a:pt x="179743" y="10511"/>
                  </a:lnTo>
                  <a:lnTo>
                    <a:pt x="129687" y="10523"/>
                  </a:lnTo>
                  <a:lnTo>
                    <a:pt x="70851" y="10527"/>
                  </a:lnTo>
                  <a:lnTo>
                    <a:pt x="18848" y="11698"/>
                  </a:lnTo>
                  <a:lnTo>
                    <a:pt x="12566" y="136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53264" y="82122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2724" y="37478"/>
                  </a:lnTo>
                  <a:lnTo>
                    <a:pt x="5373" y="88902"/>
                  </a:lnTo>
                  <a:lnTo>
                    <a:pt x="8297" y="144120"/>
                  </a:lnTo>
                  <a:lnTo>
                    <a:pt x="10088" y="200087"/>
                  </a:lnTo>
                  <a:lnTo>
                    <a:pt x="7278" y="23593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53492" y="821222"/>
              <a:ext cx="220830" cy="156375"/>
            </a:xfrm>
            <a:custGeom>
              <a:avLst/>
              <a:gdLst/>
              <a:ahLst/>
              <a:cxnLst/>
              <a:rect l="0" t="0" r="0" b="0"/>
              <a:pathLst>
                <a:path w="220830" h="156375">
                  <a:moveTo>
                    <a:pt x="220829" y="84228"/>
                  </a:moveTo>
                  <a:lnTo>
                    <a:pt x="178137" y="87348"/>
                  </a:lnTo>
                  <a:lnTo>
                    <a:pt x="125996" y="103356"/>
                  </a:lnTo>
                  <a:lnTo>
                    <a:pt x="73420" y="128442"/>
                  </a:lnTo>
                  <a:lnTo>
                    <a:pt x="15572" y="150333"/>
                  </a:lnTo>
                  <a:lnTo>
                    <a:pt x="6782" y="156374"/>
                  </a:lnTo>
                  <a:lnTo>
                    <a:pt x="2092" y="155722"/>
                  </a:lnTo>
                  <a:lnTo>
                    <a:pt x="135" y="150608"/>
                  </a:lnTo>
                  <a:lnTo>
                    <a:pt x="0" y="142520"/>
                  </a:lnTo>
                  <a:lnTo>
                    <a:pt x="19552" y="85781"/>
                  </a:lnTo>
                  <a:lnTo>
                    <a:pt x="41736" y="24313"/>
                  </a:lnTo>
                  <a:lnTo>
                    <a:pt x="523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708090" y="147423"/>
            <a:ext cx="2742992" cy="1187546"/>
            <a:chOff x="708090" y="147423"/>
            <a:chExt cx="2742992" cy="1187546"/>
          </a:xfrm>
        </p:grpSpPr>
        <p:sp>
          <p:nvSpPr>
            <p:cNvPr id="17" name="Freeform 16"/>
            <p:cNvSpPr/>
            <p:nvPr/>
          </p:nvSpPr>
          <p:spPr>
            <a:xfrm>
              <a:off x="939302" y="147423"/>
              <a:ext cx="2511780" cy="1187546"/>
            </a:xfrm>
            <a:custGeom>
              <a:avLst/>
              <a:gdLst/>
              <a:ahLst/>
              <a:cxnLst/>
              <a:rect l="0" t="0" r="0" b="0"/>
              <a:pathLst>
                <a:path w="2511780" h="1187546">
                  <a:moveTo>
                    <a:pt x="482045" y="673799"/>
                  </a:moveTo>
                  <a:lnTo>
                    <a:pt x="429340" y="692927"/>
                  </a:lnTo>
                  <a:lnTo>
                    <a:pt x="375676" y="721993"/>
                  </a:lnTo>
                  <a:lnTo>
                    <a:pt x="312324" y="752312"/>
                  </a:lnTo>
                  <a:lnTo>
                    <a:pt x="251869" y="780686"/>
                  </a:lnTo>
                  <a:lnTo>
                    <a:pt x="192753" y="811343"/>
                  </a:lnTo>
                  <a:lnTo>
                    <a:pt x="129371" y="859842"/>
                  </a:lnTo>
                  <a:lnTo>
                    <a:pt x="69004" y="908938"/>
                  </a:lnTo>
                  <a:lnTo>
                    <a:pt x="32971" y="949620"/>
                  </a:lnTo>
                  <a:lnTo>
                    <a:pt x="5382" y="1010894"/>
                  </a:lnTo>
                  <a:lnTo>
                    <a:pt x="0" y="1047940"/>
                  </a:lnTo>
                  <a:lnTo>
                    <a:pt x="3994" y="1082963"/>
                  </a:lnTo>
                  <a:lnTo>
                    <a:pt x="18176" y="1115567"/>
                  </a:lnTo>
                  <a:lnTo>
                    <a:pt x="37196" y="1141865"/>
                  </a:lnTo>
                  <a:lnTo>
                    <a:pt x="63239" y="1158886"/>
                  </a:lnTo>
                  <a:lnTo>
                    <a:pt x="124281" y="1182437"/>
                  </a:lnTo>
                  <a:lnTo>
                    <a:pt x="161311" y="1187545"/>
                  </a:lnTo>
                  <a:lnTo>
                    <a:pt x="215746" y="1180865"/>
                  </a:lnTo>
                  <a:lnTo>
                    <a:pt x="274678" y="1171400"/>
                  </a:lnTo>
                  <a:lnTo>
                    <a:pt x="331119" y="1163595"/>
                  </a:lnTo>
                  <a:lnTo>
                    <a:pt x="389943" y="1139046"/>
                  </a:lnTo>
                  <a:lnTo>
                    <a:pt x="450592" y="1119768"/>
                  </a:lnTo>
                  <a:lnTo>
                    <a:pt x="512030" y="1096404"/>
                  </a:lnTo>
                  <a:lnTo>
                    <a:pt x="566062" y="1074537"/>
                  </a:lnTo>
                  <a:lnTo>
                    <a:pt x="626123" y="1049185"/>
                  </a:lnTo>
                  <a:lnTo>
                    <a:pt x="687238" y="1023115"/>
                  </a:lnTo>
                  <a:lnTo>
                    <a:pt x="747669" y="997772"/>
                  </a:lnTo>
                  <a:lnTo>
                    <a:pt x="807359" y="965940"/>
                  </a:lnTo>
                  <a:lnTo>
                    <a:pt x="866519" y="944605"/>
                  </a:lnTo>
                  <a:lnTo>
                    <a:pt x="919945" y="921701"/>
                  </a:lnTo>
                  <a:lnTo>
                    <a:pt x="976318" y="893300"/>
                  </a:lnTo>
                  <a:lnTo>
                    <a:pt x="1037785" y="870973"/>
                  </a:lnTo>
                  <a:lnTo>
                    <a:pt x="1100804" y="846774"/>
                  </a:lnTo>
                  <a:lnTo>
                    <a:pt x="1152964" y="828806"/>
                  </a:lnTo>
                  <a:lnTo>
                    <a:pt x="1209299" y="804653"/>
                  </a:lnTo>
                  <a:lnTo>
                    <a:pt x="1262002" y="786691"/>
                  </a:lnTo>
                  <a:lnTo>
                    <a:pt x="1317473" y="766549"/>
                  </a:lnTo>
                  <a:lnTo>
                    <a:pt x="1379184" y="744577"/>
                  </a:lnTo>
                  <a:lnTo>
                    <a:pt x="1440213" y="720424"/>
                  </a:lnTo>
                  <a:lnTo>
                    <a:pt x="1493489" y="705583"/>
                  </a:lnTo>
                  <a:lnTo>
                    <a:pt x="1549072" y="691386"/>
                  </a:lnTo>
                  <a:lnTo>
                    <a:pt x="1610808" y="673804"/>
                  </a:lnTo>
                  <a:lnTo>
                    <a:pt x="1665183" y="654173"/>
                  </a:lnTo>
                  <a:lnTo>
                    <a:pt x="1720984" y="643406"/>
                  </a:lnTo>
                  <a:lnTo>
                    <a:pt x="1777067" y="631228"/>
                  </a:lnTo>
                  <a:lnTo>
                    <a:pt x="1833205" y="617557"/>
                  </a:lnTo>
                  <a:lnTo>
                    <a:pt x="1880906" y="607092"/>
                  </a:lnTo>
                  <a:lnTo>
                    <a:pt x="1932085" y="602172"/>
                  </a:lnTo>
                  <a:lnTo>
                    <a:pt x="1994544" y="592104"/>
                  </a:lnTo>
                  <a:lnTo>
                    <a:pt x="2044784" y="582263"/>
                  </a:lnTo>
                  <a:lnTo>
                    <a:pt x="2096715" y="571938"/>
                  </a:lnTo>
                  <a:lnTo>
                    <a:pt x="2147976" y="561470"/>
                  </a:lnTo>
                  <a:lnTo>
                    <a:pt x="2204692" y="547452"/>
                  </a:lnTo>
                  <a:lnTo>
                    <a:pt x="2268066" y="529909"/>
                  </a:lnTo>
                  <a:lnTo>
                    <a:pt x="2324028" y="506773"/>
                  </a:lnTo>
                  <a:lnTo>
                    <a:pt x="2382070" y="475621"/>
                  </a:lnTo>
                  <a:lnTo>
                    <a:pt x="2442755" y="428038"/>
                  </a:lnTo>
                  <a:lnTo>
                    <a:pt x="2484702" y="384842"/>
                  </a:lnTo>
                  <a:lnTo>
                    <a:pt x="2506397" y="336270"/>
                  </a:lnTo>
                  <a:lnTo>
                    <a:pt x="2511779" y="299530"/>
                  </a:lnTo>
                  <a:lnTo>
                    <a:pt x="2505192" y="246363"/>
                  </a:lnTo>
                  <a:lnTo>
                    <a:pt x="2489237" y="184457"/>
                  </a:lnTo>
                  <a:lnTo>
                    <a:pt x="2453746" y="125337"/>
                  </a:lnTo>
                  <a:lnTo>
                    <a:pt x="2412213" y="77715"/>
                  </a:lnTo>
                  <a:lnTo>
                    <a:pt x="2355496" y="44182"/>
                  </a:lnTo>
                  <a:lnTo>
                    <a:pt x="2292892" y="18015"/>
                  </a:lnTo>
                  <a:lnTo>
                    <a:pt x="2237177" y="3160"/>
                  </a:lnTo>
                  <a:lnTo>
                    <a:pt x="2177945" y="604"/>
                  </a:lnTo>
                  <a:lnTo>
                    <a:pt x="2118325" y="100"/>
                  </a:lnTo>
                  <a:lnTo>
                    <a:pt x="2061488" y="0"/>
                  </a:lnTo>
                  <a:lnTo>
                    <a:pt x="1998388" y="8384"/>
                  </a:lnTo>
                  <a:lnTo>
                    <a:pt x="1944860" y="21307"/>
                  </a:lnTo>
                  <a:lnTo>
                    <a:pt x="1882467" y="37446"/>
                  </a:lnTo>
                  <a:lnTo>
                    <a:pt x="1820799" y="47067"/>
                  </a:lnTo>
                  <a:lnTo>
                    <a:pt x="1763617" y="66459"/>
                  </a:lnTo>
                  <a:lnTo>
                    <a:pt x="1709796" y="86288"/>
                  </a:lnTo>
                  <a:lnTo>
                    <a:pt x="1654104" y="108705"/>
                  </a:lnTo>
                  <a:lnTo>
                    <a:pt x="1601163" y="125611"/>
                  </a:lnTo>
                  <a:lnTo>
                    <a:pt x="1545831" y="143772"/>
                  </a:lnTo>
                  <a:lnTo>
                    <a:pt x="1487245" y="166989"/>
                  </a:lnTo>
                  <a:lnTo>
                    <a:pt x="1427148" y="191956"/>
                  </a:lnTo>
                  <a:lnTo>
                    <a:pt x="1367501" y="216503"/>
                  </a:lnTo>
                  <a:lnTo>
                    <a:pt x="1313936" y="240561"/>
                  </a:lnTo>
                  <a:lnTo>
                    <a:pt x="1263304" y="265911"/>
                  </a:lnTo>
                  <a:lnTo>
                    <a:pt x="1208243" y="286516"/>
                  </a:lnTo>
                  <a:lnTo>
                    <a:pt x="1152306" y="312769"/>
                  </a:lnTo>
                  <a:lnTo>
                    <a:pt x="1097366" y="339316"/>
                  </a:lnTo>
                  <a:lnTo>
                    <a:pt x="1040670" y="366439"/>
                  </a:lnTo>
                  <a:lnTo>
                    <a:pt x="989657" y="400566"/>
                  </a:lnTo>
                  <a:lnTo>
                    <a:pt x="934520" y="431051"/>
                  </a:lnTo>
                  <a:lnTo>
                    <a:pt x="871783" y="466661"/>
                  </a:lnTo>
                  <a:lnTo>
                    <a:pt x="810070" y="496234"/>
                  </a:lnTo>
                  <a:lnTo>
                    <a:pt x="752882" y="538502"/>
                  </a:lnTo>
                  <a:lnTo>
                    <a:pt x="694789" y="574137"/>
                  </a:lnTo>
                  <a:lnTo>
                    <a:pt x="631849" y="620389"/>
                  </a:lnTo>
                  <a:lnTo>
                    <a:pt x="573719" y="655785"/>
                  </a:lnTo>
                  <a:lnTo>
                    <a:pt x="519425" y="690044"/>
                  </a:lnTo>
                  <a:lnTo>
                    <a:pt x="461982" y="726545"/>
                  </a:lnTo>
                  <a:lnTo>
                    <a:pt x="401380" y="770953"/>
                  </a:lnTo>
                  <a:lnTo>
                    <a:pt x="345174" y="800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8090" y="285826"/>
              <a:ext cx="2689400" cy="977110"/>
            </a:xfrm>
            <a:custGeom>
              <a:avLst/>
              <a:gdLst/>
              <a:ahLst/>
              <a:cxnLst/>
              <a:rect l="0" t="0" r="0" b="0"/>
              <a:pathLst>
                <a:path w="2689400" h="977110">
                  <a:moveTo>
                    <a:pt x="944884" y="103728"/>
                  </a:moveTo>
                  <a:lnTo>
                    <a:pt x="891009" y="85770"/>
                  </a:lnTo>
                  <a:lnTo>
                    <a:pt x="833847" y="68579"/>
                  </a:lnTo>
                  <a:lnTo>
                    <a:pt x="778324" y="53414"/>
                  </a:lnTo>
                  <a:lnTo>
                    <a:pt x="715364" y="32222"/>
                  </a:lnTo>
                  <a:lnTo>
                    <a:pt x="651932" y="22013"/>
                  </a:lnTo>
                  <a:lnTo>
                    <a:pt x="600460" y="14655"/>
                  </a:lnTo>
                  <a:lnTo>
                    <a:pt x="548164" y="5066"/>
                  </a:lnTo>
                  <a:lnTo>
                    <a:pt x="495624" y="405"/>
                  </a:lnTo>
                  <a:lnTo>
                    <a:pt x="432705" y="0"/>
                  </a:lnTo>
                  <a:lnTo>
                    <a:pt x="382386" y="5793"/>
                  </a:lnTo>
                  <a:lnTo>
                    <a:pt x="319220" y="11463"/>
                  </a:lnTo>
                  <a:lnTo>
                    <a:pt x="261076" y="23502"/>
                  </a:lnTo>
                  <a:lnTo>
                    <a:pt x="201671" y="45550"/>
                  </a:lnTo>
                  <a:lnTo>
                    <a:pt x="147996" y="72435"/>
                  </a:lnTo>
                  <a:lnTo>
                    <a:pt x="84954" y="114282"/>
                  </a:lnTo>
                  <a:lnTo>
                    <a:pt x="32613" y="163391"/>
                  </a:lnTo>
                  <a:lnTo>
                    <a:pt x="12783" y="199871"/>
                  </a:lnTo>
                  <a:lnTo>
                    <a:pt x="2421" y="231651"/>
                  </a:lnTo>
                  <a:lnTo>
                    <a:pt x="0" y="269013"/>
                  </a:lnTo>
                  <a:lnTo>
                    <a:pt x="12172" y="324409"/>
                  </a:lnTo>
                  <a:lnTo>
                    <a:pt x="24977" y="342578"/>
                  </a:lnTo>
                  <a:lnTo>
                    <a:pt x="73793" y="392921"/>
                  </a:lnTo>
                  <a:lnTo>
                    <a:pt x="131262" y="422571"/>
                  </a:lnTo>
                  <a:lnTo>
                    <a:pt x="181964" y="442963"/>
                  </a:lnTo>
                  <a:lnTo>
                    <a:pt x="242022" y="463586"/>
                  </a:lnTo>
                  <a:lnTo>
                    <a:pt x="300116" y="486160"/>
                  </a:lnTo>
                  <a:lnTo>
                    <a:pt x="349599" y="499231"/>
                  </a:lnTo>
                  <a:lnTo>
                    <a:pt x="401305" y="510513"/>
                  </a:lnTo>
                  <a:lnTo>
                    <a:pt x="453671" y="521264"/>
                  </a:lnTo>
                  <a:lnTo>
                    <a:pt x="503891" y="531859"/>
                  </a:lnTo>
                  <a:lnTo>
                    <a:pt x="559727" y="545919"/>
                  </a:lnTo>
                  <a:lnTo>
                    <a:pt x="609275" y="556452"/>
                  </a:lnTo>
                  <a:lnTo>
                    <a:pt x="667241" y="570491"/>
                  </a:lnTo>
                  <a:lnTo>
                    <a:pt x="726957" y="584529"/>
                  </a:lnTo>
                  <a:lnTo>
                    <a:pt x="785987" y="602077"/>
                  </a:lnTo>
                  <a:lnTo>
                    <a:pt x="845710" y="619624"/>
                  </a:lnTo>
                  <a:lnTo>
                    <a:pt x="899818" y="633662"/>
                  </a:lnTo>
                  <a:lnTo>
                    <a:pt x="955023" y="651210"/>
                  </a:lnTo>
                  <a:lnTo>
                    <a:pt x="1008628" y="665248"/>
                  </a:lnTo>
                  <a:lnTo>
                    <a:pt x="1062240" y="680456"/>
                  </a:lnTo>
                  <a:lnTo>
                    <a:pt x="1113407" y="697050"/>
                  </a:lnTo>
                  <a:lnTo>
                    <a:pt x="1173275" y="713730"/>
                  </a:lnTo>
                  <a:lnTo>
                    <a:pt x="1234883" y="728290"/>
                  </a:lnTo>
                  <a:lnTo>
                    <a:pt x="1297931" y="745949"/>
                  </a:lnTo>
                  <a:lnTo>
                    <a:pt x="1352443" y="760001"/>
                  </a:lnTo>
                  <a:lnTo>
                    <a:pt x="1404242" y="774042"/>
                  </a:lnTo>
                  <a:lnTo>
                    <a:pt x="1461960" y="788080"/>
                  </a:lnTo>
                  <a:lnTo>
                    <a:pt x="1514942" y="798609"/>
                  </a:lnTo>
                  <a:lnTo>
                    <a:pt x="1564285" y="812647"/>
                  </a:lnTo>
                  <a:lnTo>
                    <a:pt x="1619480" y="823175"/>
                  </a:lnTo>
                  <a:lnTo>
                    <a:pt x="1681381" y="837213"/>
                  </a:lnTo>
                  <a:lnTo>
                    <a:pt x="1733984" y="847742"/>
                  </a:lnTo>
                  <a:lnTo>
                    <a:pt x="1796235" y="865289"/>
                  </a:lnTo>
                  <a:lnTo>
                    <a:pt x="1845613" y="875818"/>
                  </a:lnTo>
                  <a:lnTo>
                    <a:pt x="1899108" y="886346"/>
                  </a:lnTo>
                  <a:lnTo>
                    <a:pt x="1955115" y="900384"/>
                  </a:lnTo>
                  <a:lnTo>
                    <a:pt x="2003173" y="910913"/>
                  </a:lnTo>
                  <a:lnTo>
                    <a:pt x="2053287" y="921441"/>
                  </a:lnTo>
                  <a:lnTo>
                    <a:pt x="2115855" y="935479"/>
                  </a:lnTo>
                  <a:lnTo>
                    <a:pt x="2178604" y="943928"/>
                  </a:lnTo>
                  <a:lnTo>
                    <a:pt x="2227450" y="950981"/>
                  </a:lnTo>
                  <a:lnTo>
                    <a:pt x="2287951" y="962675"/>
                  </a:lnTo>
                  <a:lnTo>
                    <a:pt x="2348082" y="969317"/>
                  </a:lnTo>
                  <a:lnTo>
                    <a:pt x="2410349" y="975958"/>
                  </a:lnTo>
                  <a:lnTo>
                    <a:pt x="2459111" y="977109"/>
                  </a:lnTo>
                  <a:lnTo>
                    <a:pt x="2510604" y="971860"/>
                  </a:lnTo>
                  <a:lnTo>
                    <a:pt x="2562906" y="968486"/>
                  </a:lnTo>
                  <a:lnTo>
                    <a:pt x="2604269" y="961897"/>
                  </a:lnTo>
                  <a:lnTo>
                    <a:pt x="2662131" y="927698"/>
                  </a:lnTo>
                  <a:lnTo>
                    <a:pt x="2676337" y="910964"/>
                  </a:lnTo>
                  <a:lnTo>
                    <a:pt x="2685380" y="890658"/>
                  </a:lnTo>
                  <a:lnTo>
                    <a:pt x="2689399" y="866036"/>
                  </a:lnTo>
                  <a:lnTo>
                    <a:pt x="2684946" y="842614"/>
                  </a:lnTo>
                  <a:lnTo>
                    <a:pt x="2663024" y="798982"/>
                  </a:lnTo>
                  <a:lnTo>
                    <a:pt x="2627758" y="757738"/>
                  </a:lnTo>
                  <a:lnTo>
                    <a:pt x="2570990" y="712927"/>
                  </a:lnTo>
                  <a:lnTo>
                    <a:pt x="2509038" y="673000"/>
                  </a:lnTo>
                  <a:lnTo>
                    <a:pt x="2480684" y="654547"/>
                  </a:lnTo>
                  <a:lnTo>
                    <a:pt x="2421987" y="625696"/>
                  </a:lnTo>
                  <a:lnTo>
                    <a:pt x="2361052" y="585834"/>
                  </a:lnTo>
                  <a:lnTo>
                    <a:pt x="2303764" y="558012"/>
                  </a:lnTo>
                  <a:lnTo>
                    <a:pt x="2250510" y="531875"/>
                  </a:lnTo>
                  <a:lnTo>
                    <a:pt x="2187254" y="500392"/>
                  </a:lnTo>
                  <a:lnTo>
                    <a:pt x="2124076" y="468815"/>
                  </a:lnTo>
                  <a:lnTo>
                    <a:pt x="2071433" y="442545"/>
                  </a:lnTo>
                  <a:lnTo>
                    <a:pt x="2013678" y="415756"/>
                  </a:lnTo>
                  <a:lnTo>
                    <a:pt x="1959115" y="387935"/>
                  </a:lnTo>
                  <a:lnTo>
                    <a:pt x="1903437" y="361300"/>
                  </a:lnTo>
                  <a:lnTo>
                    <a:pt x="1850395" y="336966"/>
                  </a:lnTo>
                  <a:lnTo>
                    <a:pt x="1789367" y="311853"/>
                  </a:lnTo>
                  <a:lnTo>
                    <a:pt x="1734811" y="287286"/>
                  </a:lnTo>
                  <a:lnTo>
                    <a:pt x="1671376" y="258023"/>
                  </a:lnTo>
                  <a:lnTo>
                    <a:pt x="1608181" y="233877"/>
                  </a:lnTo>
                  <a:lnTo>
                    <a:pt x="1555537" y="216071"/>
                  </a:lnTo>
                  <a:lnTo>
                    <a:pt x="1494561" y="190156"/>
                  </a:lnTo>
                  <a:lnTo>
                    <a:pt x="1438842" y="170698"/>
                  </a:lnTo>
                  <a:lnTo>
                    <a:pt x="1378054" y="152899"/>
                  </a:lnTo>
                  <a:lnTo>
                    <a:pt x="1320988" y="135318"/>
                  </a:lnTo>
                  <a:lnTo>
                    <a:pt x="1261591" y="121276"/>
                  </a:lnTo>
                  <a:lnTo>
                    <a:pt x="1199066" y="103728"/>
                  </a:lnTo>
                  <a:lnTo>
                    <a:pt x="1150160" y="89690"/>
                  </a:lnTo>
                  <a:lnTo>
                    <a:pt x="1098123" y="79161"/>
                  </a:lnTo>
                  <a:lnTo>
                    <a:pt x="1035638" y="72359"/>
                  </a:lnTo>
                  <a:lnTo>
                    <a:pt x="985167" y="64083"/>
                  </a:lnTo>
                  <a:lnTo>
                    <a:pt x="936073" y="56512"/>
                  </a:lnTo>
                  <a:lnTo>
                    <a:pt x="886511" y="47104"/>
                  </a:lnTo>
                  <a:lnTo>
                    <a:pt x="832962" y="42497"/>
                  </a:lnTo>
                  <a:lnTo>
                    <a:pt x="797485" y="40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61518" y="160122"/>
            <a:ext cx="3856037" cy="703215"/>
            <a:chOff x="4661518" y="160122"/>
            <a:chExt cx="3856037" cy="703215"/>
          </a:xfrm>
        </p:grpSpPr>
        <p:sp>
          <p:nvSpPr>
            <p:cNvPr id="20" name="Freeform 19"/>
            <p:cNvSpPr/>
            <p:nvPr/>
          </p:nvSpPr>
          <p:spPr>
            <a:xfrm>
              <a:off x="4661518" y="320320"/>
              <a:ext cx="286877" cy="538030"/>
            </a:xfrm>
            <a:custGeom>
              <a:avLst/>
              <a:gdLst/>
              <a:ahLst/>
              <a:cxnLst/>
              <a:rect l="0" t="0" r="0" b="0"/>
              <a:pathLst>
                <a:path w="286877" h="538030">
                  <a:moveTo>
                    <a:pt x="286876" y="69234"/>
                  </a:moveTo>
                  <a:lnTo>
                    <a:pt x="248502" y="98542"/>
                  </a:lnTo>
                  <a:lnTo>
                    <a:pt x="213206" y="147140"/>
                  </a:lnTo>
                  <a:lnTo>
                    <a:pt x="178085" y="199206"/>
                  </a:lnTo>
                  <a:lnTo>
                    <a:pt x="142987" y="257607"/>
                  </a:lnTo>
                  <a:lnTo>
                    <a:pt x="116224" y="317478"/>
                  </a:lnTo>
                  <a:lnTo>
                    <a:pt x="95499" y="371604"/>
                  </a:lnTo>
                  <a:lnTo>
                    <a:pt x="80140" y="431731"/>
                  </a:lnTo>
                  <a:lnTo>
                    <a:pt x="71722" y="474428"/>
                  </a:lnTo>
                  <a:lnTo>
                    <a:pt x="73489" y="498495"/>
                  </a:lnTo>
                  <a:lnTo>
                    <a:pt x="81293" y="517770"/>
                  </a:lnTo>
                  <a:lnTo>
                    <a:pt x="86649" y="526185"/>
                  </a:lnTo>
                  <a:lnTo>
                    <a:pt x="94900" y="531796"/>
                  </a:lnTo>
                  <a:lnTo>
                    <a:pt x="116545" y="538029"/>
                  </a:lnTo>
                  <a:lnTo>
                    <a:pt x="149449" y="535949"/>
                  </a:lnTo>
                  <a:lnTo>
                    <a:pt x="198075" y="523596"/>
                  </a:lnTo>
                  <a:lnTo>
                    <a:pt x="216603" y="512548"/>
                  </a:lnTo>
                  <a:lnTo>
                    <a:pt x="240188" y="487585"/>
                  </a:lnTo>
                  <a:lnTo>
                    <a:pt x="256405" y="457962"/>
                  </a:lnTo>
                  <a:lnTo>
                    <a:pt x="263029" y="421369"/>
                  </a:lnTo>
                  <a:lnTo>
                    <a:pt x="259403" y="380891"/>
                  </a:lnTo>
                  <a:lnTo>
                    <a:pt x="245330" y="339261"/>
                  </a:lnTo>
                  <a:lnTo>
                    <a:pt x="204455" y="283821"/>
                  </a:lnTo>
                  <a:lnTo>
                    <a:pt x="143056" y="222639"/>
                  </a:lnTo>
                  <a:lnTo>
                    <a:pt x="90314" y="187274"/>
                  </a:lnTo>
                  <a:lnTo>
                    <a:pt x="32302" y="140009"/>
                  </a:lnTo>
                  <a:lnTo>
                    <a:pt x="14634" y="120577"/>
                  </a:lnTo>
                  <a:lnTo>
                    <a:pt x="2883" y="100242"/>
                  </a:lnTo>
                  <a:lnTo>
                    <a:pt x="0" y="76386"/>
                  </a:lnTo>
                  <a:lnTo>
                    <a:pt x="3787" y="52526"/>
                  </a:lnTo>
                  <a:lnTo>
                    <a:pt x="13269" y="34122"/>
                  </a:lnTo>
                  <a:lnTo>
                    <a:pt x="42940" y="10607"/>
                  </a:lnTo>
                  <a:lnTo>
                    <a:pt x="81368" y="0"/>
                  </a:lnTo>
                  <a:lnTo>
                    <a:pt x="136274" y="4822"/>
                  </a:lnTo>
                  <a:lnTo>
                    <a:pt x="175832" y="14924"/>
                  </a:lnTo>
                  <a:lnTo>
                    <a:pt x="234233" y="48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76014" y="417227"/>
              <a:ext cx="418061" cy="339794"/>
            </a:xfrm>
            <a:custGeom>
              <a:avLst/>
              <a:gdLst/>
              <a:ahLst/>
              <a:cxnLst/>
              <a:rect l="0" t="0" r="0" b="0"/>
              <a:pathLst>
                <a:path w="418061" h="339794">
                  <a:moveTo>
                    <a:pt x="240877" y="24969"/>
                  </a:moveTo>
                  <a:lnTo>
                    <a:pt x="214491" y="9328"/>
                  </a:lnTo>
                  <a:lnTo>
                    <a:pt x="191325" y="1250"/>
                  </a:lnTo>
                  <a:lnTo>
                    <a:pt x="168551" y="0"/>
                  </a:lnTo>
                  <a:lnTo>
                    <a:pt x="132880" y="8992"/>
                  </a:lnTo>
                  <a:lnTo>
                    <a:pt x="98913" y="26475"/>
                  </a:lnTo>
                  <a:lnTo>
                    <a:pt x="51863" y="68668"/>
                  </a:lnTo>
                  <a:lnTo>
                    <a:pt x="13287" y="125524"/>
                  </a:lnTo>
                  <a:lnTo>
                    <a:pt x="3037" y="166027"/>
                  </a:lnTo>
                  <a:lnTo>
                    <a:pt x="0" y="207664"/>
                  </a:lnTo>
                  <a:lnTo>
                    <a:pt x="5529" y="232509"/>
                  </a:lnTo>
                  <a:lnTo>
                    <a:pt x="34713" y="286613"/>
                  </a:lnTo>
                  <a:lnTo>
                    <a:pt x="48253" y="303472"/>
                  </a:lnTo>
                  <a:lnTo>
                    <a:pt x="74619" y="320528"/>
                  </a:lnTo>
                  <a:lnTo>
                    <a:pt x="123374" y="335602"/>
                  </a:lnTo>
                  <a:lnTo>
                    <a:pt x="178066" y="339793"/>
                  </a:lnTo>
                  <a:lnTo>
                    <a:pt x="216807" y="337399"/>
                  </a:lnTo>
                  <a:lnTo>
                    <a:pt x="279301" y="315590"/>
                  </a:lnTo>
                  <a:lnTo>
                    <a:pt x="321256" y="296152"/>
                  </a:lnTo>
                  <a:lnTo>
                    <a:pt x="381107" y="242459"/>
                  </a:lnTo>
                  <a:lnTo>
                    <a:pt x="401099" y="220302"/>
                  </a:lnTo>
                  <a:lnTo>
                    <a:pt x="410743" y="201861"/>
                  </a:lnTo>
                  <a:lnTo>
                    <a:pt x="418060" y="153021"/>
                  </a:lnTo>
                  <a:lnTo>
                    <a:pt x="416988" y="112174"/>
                  </a:lnTo>
                  <a:lnTo>
                    <a:pt x="402892" y="72775"/>
                  </a:lnTo>
                  <a:lnTo>
                    <a:pt x="390483" y="53625"/>
                  </a:lnTo>
                  <a:lnTo>
                    <a:pt x="359164" y="29691"/>
                  </a:lnTo>
                  <a:lnTo>
                    <a:pt x="320249" y="13370"/>
                  </a:lnTo>
                  <a:lnTo>
                    <a:pt x="266347" y="5781"/>
                  </a:lnTo>
                  <a:lnTo>
                    <a:pt x="219820" y="3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74860" y="547481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94694" y="37087"/>
                  </a:lnTo>
                  <a:lnTo>
                    <a:pt x="33983" y="94154"/>
                  </a:lnTo>
                  <a:lnTo>
                    <a:pt x="14358" y="10939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32746" y="536953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29308" y="38373"/>
                  </a:lnTo>
                  <a:lnTo>
                    <a:pt x="88004" y="93790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26763" y="326383"/>
              <a:ext cx="26413" cy="536954"/>
            </a:xfrm>
            <a:custGeom>
              <a:avLst/>
              <a:gdLst/>
              <a:ahLst/>
              <a:cxnLst/>
              <a:rect l="0" t="0" r="0" b="0"/>
              <a:pathLst>
                <a:path w="26413" h="536954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6549" y="135406"/>
                  </a:lnTo>
                  <a:lnTo>
                    <a:pt x="11350" y="177554"/>
                  </a:lnTo>
                  <a:lnTo>
                    <a:pt x="14263" y="223582"/>
                  </a:lnTo>
                  <a:lnTo>
                    <a:pt x="16728" y="270165"/>
                  </a:lnTo>
                  <a:lnTo>
                    <a:pt x="21723" y="314266"/>
                  </a:lnTo>
                  <a:lnTo>
                    <a:pt x="24723" y="357263"/>
                  </a:lnTo>
                  <a:lnTo>
                    <a:pt x="26412" y="417811"/>
                  </a:lnTo>
                  <a:lnTo>
                    <a:pt x="23793" y="469676"/>
                  </a:lnTo>
                  <a:lnTo>
                    <a:pt x="18727" y="508441"/>
                  </a:lnTo>
                  <a:lnTo>
                    <a:pt x="16594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59212" y="463253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77452" y="8334"/>
                  </a:lnTo>
                  <a:lnTo>
                    <a:pt x="218322" y="10095"/>
                  </a:lnTo>
                  <a:lnTo>
                    <a:pt x="170103" y="10400"/>
                  </a:lnTo>
                  <a:lnTo>
                    <a:pt x="118772" y="10491"/>
                  </a:lnTo>
                  <a:lnTo>
                    <a:pt x="57430" y="1052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90798" y="55801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209992" y="7409"/>
                  </a:lnTo>
                  <a:lnTo>
                    <a:pt x="157163" y="1463"/>
                  </a:lnTo>
                  <a:lnTo>
                    <a:pt x="107528" y="434"/>
                  </a:lnTo>
                  <a:lnTo>
                    <a:pt x="55777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2383" y="160122"/>
              <a:ext cx="156605" cy="166262"/>
            </a:xfrm>
            <a:custGeom>
              <a:avLst/>
              <a:gdLst/>
              <a:ahLst/>
              <a:cxnLst/>
              <a:rect l="0" t="0" r="0" b="0"/>
              <a:pathLst>
                <a:path w="156605" h="166262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126161" y="17019"/>
                  </a:lnTo>
                  <a:lnTo>
                    <a:pt x="147319" y="28181"/>
                  </a:lnTo>
                  <a:lnTo>
                    <a:pt x="153195" y="35603"/>
                  </a:lnTo>
                  <a:lnTo>
                    <a:pt x="155942" y="44061"/>
                  </a:lnTo>
                  <a:lnTo>
                    <a:pt x="156604" y="53209"/>
                  </a:lnTo>
                  <a:lnTo>
                    <a:pt x="151101" y="69612"/>
                  </a:lnTo>
                  <a:lnTo>
                    <a:pt x="146357" y="77262"/>
                  </a:lnTo>
                  <a:lnTo>
                    <a:pt x="131728" y="88881"/>
                  </a:lnTo>
                  <a:lnTo>
                    <a:pt x="112359" y="96775"/>
                  </a:lnTo>
                  <a:lnTo>
                    <a:pt x="88152" y="100283"/>
                  </a:lnTo>
                  <a:lnTo>
                    <a:pt x="80995" y="104728"/>
                  </a:lnTo>
                  <a:lnTo>
                    <a:pt x="77393" y="111201"/>
                  </a:lnTo>
                  <a:lnTo>
                    <a:pt x="76162" y="119026"/>
                  </a:lnTo>
                  <a:lnTo>
                    <a:pt x="81033" y="137079"/>
                  </a:lnTo>
                  <a:lnTo>
                    <a:pt x="94757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2766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53452" y="312514"/>
              <a:ext cx="384911" cy="461862"/>
            </a:xfrm>
            <a:custGeom>
              <a:avLst/>
              <a:gdLst/>
              <a:ahLst/>
              <a:cxnLst/>
              <a:rect l="0" t="0" r="0" b="0"/>
              <a:pathLst>
                <a:path w="384911" h="461862">
                  <a:moveTo>
                    <a:pt x="121698" y="34926"/>
                  </a:moveTo>
                  <a:lnTo>
                    <a:pt x="79036" y="89040"/>
                  </a:lnTo>
                  <a:lnTo>
                    <a:pt x="51400" y="124384"/>
                  </a:lnTo>
                  <a:lnTo>
                    <a:pt x="24830" y="141111"/>
                  </a:lnTo>
                  <a:lnTo>
                    <a:pt x="18515" y="138471"/>
                  </a:lnTo>
                  <a:lnTo>
                    <a:pt x="14305" y="130862"/>
                  </a:lnTo>
                  <a:lnTo>
                    <a:pt x="10797" y="109150"/>
                  </a:lnTo>
                  <a:lnTo>
                    <a:pt x="13137" y="87801"/>
                  </a:lnTo>
                  <a:lnTo>
                    <a:pt x="21196" y="69735"/>
                  </a:lnTo>
                  <a:lnTo>
                    <a:pt x="45434" y="39072"/>
                  </a:lnTo>
                  <a:lnTo>
                    <a:pt x="77004" y="17567"/>
                  </a:lnTo>
                  <a:lnTo>
                    <a:pt x="121583" y="1967"/>
                  </a:lnTo>
                  <a:lnTo>
                    <a:pt x="148554" y="0"/>
                  </a:lnTo>
                  <a:lnTo>
                    <a:pt x="171068" y="4196"/>
                  </a:lnTo>
                  <a:lnTo>
                    <a:pt x="198068" y="20881"/>
                  </a:lnTo>
                  <a:lnTo>
                    <a:pt x="226605" y="48702"/>
                  </a:lnTo>
                  <a:lnTo>
                    <a:pt x="242803" y="73024"/>
                  </a:lnTo>
                  <a:lnTo>
                    <a:pt x="253897" y="113025"/>
                  </a:lnTo>
                  <a:lnTo>
                    <a:pt x="257184" y="160102"/>
                  </a:lnTo>
                  <a:lnTo>
                    <a:pt x="252569" y="216684"/>
                  </a:lnTo>
                  <a:lnTo>
                    <a:pt x="243793" y="272314"/>
                  </a:lnTo>
                  <a:lnTo>
                    <a:pt x="228007" y="329042"/>
                  </a:lnTo>
                  <a:lnTo>
                    <a:pt x="196639" y="384788"/>
                  </a:lnTo>
                  <a:lnTo>
                    <a:pt x="156389" y="424959"/>
                  </a:lnTo>
                  <a:lnTo>
                    <a:pt x="117029" y="450618"/>
                  </a:lnTo>
                  <a:lnTo>
                    <a:pt x="70142" y="461861"/>
                  </a:lnTo>
                  <a:lnTo>
                    <a:pt x="45751" y="458251"/>
                  </a:lnTo>
                  <a:lnTo>
                    <a:pt x="35972" y="454013"/>
                  </a:lnTo>
                  <a:lnTo>
                    <a:pt x="18867" y="436826"/>
                  </a:lnTo>
                  <a:lnTo>
                    <a:pt x="5806" y="413590"/>
                  </a:lnTo>
                  <a:lnTo>
                    <a:pt x="0" y="387665"/>
                  </a:lnTo>
                  <a:lnTo>
                    <a:pt x="3659" y="363664"/>
                  </a:lnTo>
                  <a:lnTo>
                    <a:pt x="14254" y="342469"/>
                  </a:lnTo>
                  <a:lnTo>
                    <a:pt x="30661" y="325250"/>
                  </a:lnTo>
                  <a:lnTo>
                    <a:pt x="52771" y="316037"/>
                  </a:lnTo>
                  <a:lnTo>
                    <a:pt x="110682" y="310123"/>
                  </a:lnTo>
                  <a:lnTo>
                    <a:pt x="172382" y="308954"/>
                  </a:lnTo>
                  <a:lnTo>
                    <a:pt x="228353" y="309922"/>
                  </a:lnTo>
                  <a:lnTo>
                    <a:pt x="282501" y="315928"/>
                  </a:lnTo>
                  <a:lnTo>
                    <a:pt x="333250" y="318227"/>
                  </a:lnTo>
                  <a:lnTo>
                    <a:pt x="384910" y="319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3636" y="400082"/>
              <a:ext cx="362387" cy="360932"/>
            </a:xfrm>
            <a:custGeom>
              <a:avLst/>
              <a:gdLst/>
              <a:ahLst/>
              <a:cxnLst/>
              <a:rect l="0" t="0" r="0" b="0"/>
              <a:pathLst>
                <a:path w="362387" h="360932">
                  <a:moveTo>
                    <a:pt x="206353" y="0"/>
                  </a:moveTo>
                  <a:lnTo>
                    <a:pt x="147737" y="14655"/>
                  </a:lnTo>
                  <a:lnTo>
                    <a:pt x="112947" y="35928"/>
                  </a:lnTo>
                  <a:lnTo>
                    <a:pt x="70920" y="75727"/>
                  </a:lnTo>
                  <a:lnTo>
                    <a:pt x="38874" y="127436"/>
                  </a:lnTo>
                  <a:lnTo>
                    <a:pt x="10014" y="182710"/>
                  </a:lnTo>
                  <a:lnTo>
                    <a:pt x="0" y="224672"/>
                  </a:lnTo>
                  <a:lnTo>
                    <a:pt x="2622" y="266741"/>
                  </a:lnTo>
                  <a:lnTo>
                    <a:pt x="16397" y="308842"/>
                  </a:lnTo>
                  <a:lnTo>
                    <a:pt x="24733" y="319369"/>
                  </a:lnTo>
                  <a:lnTo>
                    <a:pt x="57654" y="339773"/>
                  </a:lnTo>
                  <a:lnTo>
                    <a:pt x="117015" y="360931"/>
                  </a:lnTo>
                  <a:lnTo>
                    <a:pt x="157786" y="360667"/>
                  </a:lnTo>
                  <a:lnTo>
                    <a:pt x="219152" y="343752"/>
                  </a:lnTo>
                  <a:lnTo>
                    <a:pt x="273482" y="318636"/>
                  </a:lnTo>
                  <a:lnTo>
                    <a:pt x="304102" y="298092"/>
                  </a:lnTo>
                  <a:lnTo>
                    <a:pt x="335410" y="260614"/>
                  </a:lnTo>
                  <a:lnTo>
                    <a:pt x="354687" y="222798"/>
                  </a:lnTo>
                  <a:lnTo>
                    <a:pt x="362386" y="168099"/>
                  </a:lnTo>
                  <a:lnTo>
                    <a:pt x="361099" y="140221"/>
                  </a:lnTo>
                  <a:lnTo>
                    <a:pt x="341209" y="87317"/>
                  </a:lnTo>
                  <a:lnTo>
                    <a:pt x="314750" y="48314"/>
                  </a:lnTo>
                  <a:lnTo>
                    <a:pt x="294694" y="35901"/>
                  </a:lnTo>
                  <a:lnTo>
                    <a:pt x="231245" y="14607"/>
                  </a:lnTo>
                  <a:lnTo>
                    <a:pt x="1852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17430" y="515896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0"/>
                  </a:moveTo>
                  <a:lnTo>
                    <a:pt x="123352" y="9575"/>
                  </a:lnTo>
                  <a:lnTo>
                    <a:pt x="65397" y="52997"/>
                  </a:lnTo>
                  <a:lnTo>
                    <a:pt x="21252" y="9166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85845" y="473782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0" y="0"/>
                  </a:moveTo>
                  <a:lnTo>
                    <a:pt x="54114" y="54114"/>
                  </a:lnTo>
                  <a:lnTo>
                    <a:pt x="104489" y="112823"/>
                  </a:lnTo>
                  <a:lnTo>
                    <a:pt x="126106" y="132865"/>
                  </a:lnTo>
                  <a:lnTo>
                    <a:pt x="14739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90721" y="336911"/>
              <a:ext cx="26834" cy="494841"/>
            </a:xfrm>
            <a:custGeom>
              <a:avLst/>
              <a:gdLst/>
              <a:ahLst/>
              <a:cxnLst/>
              <a:rect l="0" t="0" r="0" b="0"/>
              <a:pathLst>
                <a:path w="26834" h="494841">
                  <a:moveTo>
                    <a:pt x="16305" y="0"/>
                  </a:moveTo>
                  <a:lnTo>
                    <a:pt x="9069" y="50433"/>
                  </a:lnTo>
                  <a:lnTo>
                    <a:pt x="5582" y="104241"/>
                  </a:lnTo>
                  <a:lnTo>
                    <a:pt x="0" y="148650"/>
                  </a:lnTo>
                  <a:lnTo>
                    <a:pt x="3545" y="210421"/>
                  </a:lnTo>
                  <a:lnTo>
                    <a:pt x="5115" y="271357"/>
                  </a:lnTo>
                  <a:lnTo>
                    <a:pt x="6751" y="321258"/>
                  </a:lnTo>
                  <a:lnTo>
                    <a:pt x="12954" y="372568"/>
                  </a:lnTo>
                  <a:lnTo>
                    <a:pt x="16482" y="422476"/>
                  </a:lnTo>
                  <a:lnTo>
                    <a:pt x="24442" y="468847"/>
                  </a:lnTo>
                  <a:lnTo>
                    <a:pt x="2683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11060" y="336911"/>
              <a:ext cx="306495" cy="278407"/>
            </a:xfrm>
            <a:custGeom>
              <a:avLst/>
              <a:gdLst/>
              <a:ahLst/>
              <a:cxnLst/>
              <a:rect l="0" t="0" r="0" b="0"/>
              <a:pathLst>
                <a:path w="306495" h="278407">
                  <a:moveTo>
                    <a:pt x="306494" y="221099"/>
                  </a:moveTo>
                  <a:lnTo>
                    <a:pt x="284137" y="221099"/>
                  </a:lnTo>
                  <a:lnTo>
                    <a:pt x="222152" y="244818"/>
                  </a:lnTo>
                  <a:lnTo>
                    <a:pt x="170554" y="259536"/>
                  </a:lnTo>
                  <a:lnTo>
                    <a:pt x="111489" y="273708"/>
                  </a:lnTo>
                  <a:lnTo>
                    <a:pt x="87634" y="278406"/>
                  </a:lnTo>
                  <a:lnTo>
                    <a:pt x="27459" y="268997"/>
                  </a:lnTo>
                  <a:lnTo>
                    <a:pt x="17526" y="263560"/>
                  </a:lnTo>
                  <a:lnTo>
                    <a:pt x="3368" y="248159"/>
                  </a:lnTo>
                  <a:lnTo>
                    <a:pt x="296" y="239139"/>
                  </a:lnTo>
                  <a:lnTo>
                    <a:pt x="0" y="219758"/>
                  </a:lnTo>
                  <a:lnTo>
                    <a:pt x="17748" y="171484"/>
                  </a:lnTo>
                  <a:lnTo>
                    <a:pt x="50636" y="110623"/>
                  </a:lnTo>
                  <a:lnTo>
                    <a:pt x="77273" y="56990"/>
                  </a:lnTo>
                  <a:lnTo>
                    <a:pt x="959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173950" y="1000207"/>
            <a:ext cx="2350727" cy="1137079"/>
            <a:chOff x="5173950" y="1000207"/>
            <a:chExt cx="2350727" cy="1137079"/>
          </a:xfrm>
        </p:grpSpPr>
        <p:sp>
          <p:nvSpPr>
            <p:cNvPr id="36" name="Freeform 35"/>
            <p:cNvSpPr/>
            <p:nvPr/>
          </p:nvSpPr>
          <p:spPr>
            <a:xfrm>
              <a:off x="5173950" y="1129027"/>
              <a:ext cx="290341" cy="507424"/>
            </a:xfrm>
            <a:custGeom>
              <a:avLst/>
              <a:gdLst/>
              <a:ahLst/>
              <a:cxnLst/>
              <a:rect l="0" t="0" r="0" b="0"/>
              <a:pathLst>
                <a:path w="290341" h="507424">
                  <a:moveTo>
                    <a:pt x="290340" y="71221"/>
                  </a:moveTo>
                  <a:lnTo>
                    <a:pt x="246377" y="91465"/>
                  </a:lnTo>
                  <a:lnTo>
                    <a:pt x="192220" y="147124"/>
                  </a:lnTo>
                  <a:lnTo>
                    <a:pt x="144356" y="201508"/>
                  </a:lnTo>
                  <a:lnTo>
                    <a:pt x="110271" y="256748"/>
                  </a:lnTo>
                  <a:lnTo>
                    <a:pt x="89977" y="289969"/>
                  </a:lnTo>
                  <a:lnTo>
                    <a:pt x="69146" y="336857"/>
                  </a:lnTo>
                  <a:lnTo>
                    <a:pt x="51276" y="387794"/>
                  </a:lnTo>
                  <a:lnTo>
                    <a:pt x="44879" y="422490"/>
                  </a:lnTo>
                  <a:lnTo>
                    <a:pt x="49025" y="471399"/>
                  </a:lnTo>
                  <a:lnTo>
                    <a:pt x="58696" y="493183"/>
                  </a:lnTo>
                  <a:lnTo>
                    <a:pt x="68061" y="499928"/>
                  </a:lnTo>
                  <a:lnTo>
                    <a:pt x="94063" y="507423"/>
                  </a:lnTo>
                  <a:lnTo>
                    <a:pt x="115758" y="504514"/>
                  </a:lnTo>
                  <a:lnTo>
                    <a:pt x="141126" y="489723"/>
                  </a:lnTo>
                  <a:lnTo>
                    <a:pt x="163460" y="467403"/>
                  </a:lnTo>
                  <a:lnTo>
                    <a:pt x="197852" y="416978"/>
                  </a:lnTo>
                  <a:lnTo>
                    <a:pt x="210553" y="377349"/>
                  </a:lnTo>
                  <a:lnTo>
                    <a:pt x="213667" y="331422"/>
                  </a:lnTo>
                  <a:lnTo>
                    <a:pt x="206531" y="294547"/>
                  </a:lnTo>
                  <a:lnTo>
                    <a:pt x="183751" y="253765"/>
                  </a:lnTo>
                  <a:lnTo>
                    <a:pt x="160492" y="230203"/>
                  </a:lnTo>
                  <a:lnTo>
                    <a:pt x="99158" y="180077"/>
                  </a:lnTo>
                  <a:lnTo>
                    <a:pt x="42751" y="144929"/>
                  </a:lnTo>
                  <a:lnTo>
                    <a:pt x="10586" y="111257"/>
                  </a:lnTo>
                  <a:lnTo>
                    <a:pt x="2228" y="88235"/>
                  </a:lnTo>
                  <a:lnTo>
                    <a:pt x="0" y="75545"/>
                  </a:lnTo>
                  <a:lnTo>
                    <a:pt x="3762" y="52086"/>
                  </a:lnTo>
                  <a:lnTo>
                    <a:pt x="8041" y="40917"/>
                  </a:lnTo>
                  <a:lnTo>
                    <a:pt x="22154" y="25387"/>
                  </a:lnTo>
                  <a:lnTo>
                    <a:pt x="59810" y="5886"/>
                  </a:lnTo>
                  <a:lnTo>
                    <a:pt x="96213" y="0"/>
                  </a:lnTo>
                  <a:lnTo>
                    <a:pt x="151836" y="6181"/>
                  </a:lnTo>
                  <a:lnTo>
                    <a:pt x="163998" y="80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42379" y="1221305"/>
              <a:ext cx="370420" cy="299225"/>
            </a:xfrm>
            <a:custGeom>
              <a:avLst/>
              <a:gdLst/>
              <a:ahLst/>
              <a:cxnLst/>
              <a:rect l="0" t="0" r="0" b="0"/>
              <a:pathLst>
                <a:path w="370420" h="299225">
                  <a:moveTo>
                    <a:pt x="206180" y="31586"/>
                  </a:moveTo>
                  <a:lnTo>
                    <a:pt x="188199" y="15945"/>
                  </a:lnTo>
                  <a:lnTo>
                    <a:pt x="171283" y="7867"/>
                  </a:lnTo>
                  <a:lnTo>
                    <a:pt x="136439" y="2331"/>
                  </a:lnTo>
                  <a:lnTo>
                    <a:pt x="96479" y="11869"/>
                  </a:lnTo>
                  <a:lnTo>
                    <a:pt x="60592" y="29513"/>
                  </a:lnTo>
                  <a:lnTo>
                    <a:pt x="41649" y="48992"/>
                  </a:lnTo>
                  <a:lnTo>
                    <a:pt x="10423" y="99625"/>
                  </a:lnTo>
                  <a:lnTo>
                    <a:pt x="0" y="140783"/>
                  </a:lnTo>
                  <a:lnTo>
                    <a:pt x="4883" y="195442"/>
                  </a:lnTo>
                  <a:lnTo>
                    <a:pt x="10650" y="219054"/>
                  </a:lnTo>
                  <a:lnTo>
                    <a:pt x="31652" y="252079"/>
                  </a:lnTo>
                  <a:lnTo>
                    <a:pt x="50233" y="267233"/>
                  </a:lnTo>
                  <a:lnTo>
                    <a:pt x="96347" y="286494"/>
                  </a:lnTo>
                  <a:lnTo>
                    <a:pt x="150516" y="299224"/>
                  </a:lnTo>
                  <a:lnTo>
                    <a:pt x="192287" y="294290"/>
                  </a:lnTo>
                  <a:lnTo>
                    <a:pt x="245203" y="275374"/>
                  </a:lnTo>
                  <a:lnTo>
                    <a:pt x="289798" y="254436"/>
                  </a:lnTo>
                  <a:lnTo>
                    <a:pt x="323997" y="226601"/>
                  </a:lnTo>
                  <a:lnTo>
                    <a:pt x="360400" y="172734"/>
                  </a:lnTo>
                  <a:lnTo>
                    <a:pt x="370419" y="132549"/>
                  </a:lnTo>
                  <a:lnTo>
                    <a:pt x="367797" y="96596"/>
                  </a:lnTo>
                  <a:lnTo>
                    <a:pt x="354023" y="63716"/>
                  </a:lnTo>
                  <a:lnTo>
                    <a:pt x="329534" y="37336"/>
                  </a:lnTo>
                  <a:lnTo>
                    <a:pt x="294462" y="14702"/>
                  </a:lnTo>
                  <a:lnTo>
                    <a:pt x="254435" y="4357"/>
                  </a:lnTo>
                  <a:lnTo>
                    <a:pt x="197486" y="574"/>
                  </a:lnTo>
                  <a:lnTo>
                    <a:pt x="1851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69741" y="118972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66883" y="11452"/>
                  </a:lnTo>
                  <a:lnTo>
                    <a:pt x="2839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48684" y="128447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31586"/>
                  </a:moveTo>
                  <a:lnTo>
                    <a:pt x="109839" y="25997"/>
                  </a:lnTo>
                  <a:lnTo>
                    <a:pt x="50122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9165" y="1000207"/>
              <a:ext cx="363257" cy="375820"/>
            </a:xfrm>
            <a:custGeom>
              <a:avLst/>
              <a:gdLst/>
              <a:ahLst/>
              <a:cxnLst/>
              <a:rect l="0" t="0" r="0" b="0"/>
              <a:pathLst>
                <a:path w="363257" h="375820">
                  <a:moveTo>
                    <a:pt x="304928" y="73699"/>
                  </a:moveTo>
                  <a:lnTo>
                    <a:pt x="260966" y="93943"/>
                  </a:lnTo>
                  <a:lnTo>
                    <a:pt x="204714" y="135030"/>
                  </a:lnTo>
                  <a:lnTo>
                    <a:pt x="189029" y="151260"/>
                  </a:lnTo>
                  <a:lnTo>
                    <a:pt x="146006" y="212079"/>
                  </a:lnTo>
                  <a:lnTo>
                    <a:pt x="130570" y="237367"/>
                  </a:lnTo>
                  <a:lnTo>
                    <a:pt x="125271" y="264204"/>
                  </a:lnTo>
                  <a:lnTo>
                    <a:pt x="127984" y="290559"/>
                  </a:lnTo>
                  <a:lnTo>
                    <a:pt x="142666" y="323958"/>
                  </a:lnTo>
                  <a:lnTo>
                    <a:pt x="155212" y="341293"/>
                  </a:lnTo>
                  <a:lnTo>
                    <a:pt x="186609" y="364206"/>
                  </a:lnTo>
                  <a:lnTo>
                    <a:pt x="225547" y="374635"/>
                  </a:lnTo>
                  <a:lnTo>
                    <a:pt x="287862" y="375819"/>
                  </a:lnTo>
                  <a:lnTo>
                    <a:pt x="317619" y="367462"/>
                  </a:lnTo>
                  <a:lnTo>
                    <a:pt x="340204" y="352829"/>
                  </a:lnTo>
                  <a:lnTo>
                    <a:pt x="349503" y="344014"/>
                  </a:lnTo>
                  <a:lnTo>
                    <a:pt x="359834" y="321741"/>
                  </a:lnTo>
                  <a:lnTo>
                    <a:pt x="363256" y="297414"/>
                  </a:lnTo>
                  <a:lnTo>
                    <a:pt x="360877" y="274903"/>
                  </a:lnTo>
                  <a:lnTo>
                    <a:pt x="352801" y="256320"/>
                  </a:lnTo>
                  <a:lnTo>
                    <a:pt x="322963" y="219737"/>
                  </a:lnTo>
                  <a:lnTo>
                    <a:pt x="268138" y="181527"/>
                  </a:lnTo>
                  <a:lnTo>
                    <a:pt x="209714" y="154949"/>
                  </a:lnTo>
                  <a:lnTo>
                    <a:pt x="146960" y="133407"/>
                  </a:lnTo>
                  <a:lnTo>
                    <a:pt x="91233" y="112700"/>
                  </a:lnTo>
                  <a:lnTo>
                    <a:pt x="37589" y="87122"/>
                  </a:lnTo>
                  <a:lnTo>
                    <a:pt x="7088" y="66498"/>
                  </a:lnTo>
                  <a:lnTo>
                    <a:pt x="2253" y="58370"/>
                  </a:lnTo>
                  <a:lnTo>
                    <a:pt x="0" y="39980"/>
                  </a:lnTo>
                  <a:lnTo>
                    <a:pt x="3377" y="31333"/>
                  </a:lnTo>
                  <a:lnTo>
                    <a:pt x="16487" y="15485"/>
                  </a:lnTo>
                  <a:lnTo>
                    <a:pt x="37133" y="6882"/>
                  </a:lnTo>
                  <a:lnTo>
                    <a:pt x="88513" y="1359"/>
                  </a:lnTo>
                  <a:lnTo>
                    <a:pt x="142553" y="268"/>
                  </a:lnTo>
                  <a:lnTo>
                    <a:pt x="1891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2896" y="1088897"/>
              <a:ext cx="321781" cy="286811"/>
            </a:xfrm>
            <a:custGeom>
              <a:avLst/>
              <a:gdLst/>
              <a:ahLst/>
              <a:cxnLst/>
              <a:rect l="0" t="0" r="0" b="0"/>
              <a:pathLst>
                <a:path w="321781" h="286811">
                  <a:moveTo>
                    <a:pt x="219695" y="6066"/>
                  </a:moveTo>
                  <a:lnTo>
                    <a:pt x="178837" y="0"/>
                  </a:lnTo>
                  <a:lnTo>
                    <a:pt x="121373" y="7641"/>
                  </a:lnTo>
                  <a:lnTo>
                    <a:pt x="91768" y="14955"/>
                  </a:lnTo>
                  <a:lnTo>
                    <a:pt x="60777" y="33396"/>
                  </a:lnTo>
                  <a:lnTo>
                    <a:pt x="14584" y="75003"/>
                  </a:lnTo>
                  <a:lnTo>
                    <a:pt x="5702" y="95976"/>
                  </a:lnTo>
                  <a:lnTo>
                    <a:pt x="0" y="153158"/>
                  </a:lnTo>
                  <a:lnTo>
                    <a:pt x="5460" y="177115"/>
                  </a:lnTo>
                  <a:lnTo>
                    <a:pt x="41830" y="233572"/>
                  </a:lnTo>
                  <a:lnTo>
                    <a:pt x="65739" y="258829"/>
                  </a:lnTo>
                  <a:lnTo>
                    <a:pt x="95699" y="274241"/>
                  </a:lnTo>
                  <a:lnTo>
                    <a:pt x="147152" y="286810"/>
                  </a:lnTo>
                  <a:lnTo>
                    <a:pt x="174585" y="286429"/>
                  </a:lnTo>
                  <a:lnTo>
                    <a:pt x="227205" y="267121"/>
                  </a:lnTo>
                  <a:lnTo>
                    <a:pt x="266151" y="240776"/>
                  </a:lnTo>
                  <a:lnTo>
                    <a:pt x="294681" y="214430"/>
                  </a:lnTo>
                  <a:lnTo>
                    <a:pt x="314182" y="178808"/>
                  </a:lnTo>
                  <a:lnTo>
                    <a:pt x="321780" y="138617"/>
                  </a:lnTo>
                  <a:lnTo>
                    <a:pt x="312853" y="97073"/>
                  </a:lnTo>
                  <a:lnTo>
                    <a:pt x="295390" y="60717"/>
                  </a:lnTo>
                  <a:lnTo>
                    <a:pt x="275954" y="41664"/>
                  </a:lnTo>
                  <a:lnTo>
                    <a:pt x="248063" y="24023"/>
                  </a:lnTo>
                  <a:lnTo>
                    <a:pt x="230223" y="16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11772" y="1705616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0" y="0"/>
                  </a:moveTo>
                  <a:lnTo>
                    <a:pt x="34747" y="63428"/>
                  </a:lnTo>
                  <a:lnTo>
                    <a:pt x="49159" y="92493"/>
                  </a:lnTo>
                  <a:lnTo>
                    <a:pt x="7369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74901" y="1674031"/>
              <a:ext cx="368499" cy="463255"/>
            </a:xfrm>
            <a:custGeom>
              <a:avLst/>
              <a:gdLst/>
              <a:ahLst/>
              <a:cxnLst/>
              <a:rect l="0" t="0" r="0" b="0"/>
              <a:pathLst>
                <a:path w="368499" h="463255">
                  <a:moveTo>
                    <a:pt x="368498" y="0"/>
                  </a:moveTo>
                  <a:lnTo>
                    <a:pt x="321059" y="38373"/>
                  </a:lnTo>
                  <a:lnTo>
                    <a:pt x="280875" y="95352"/>
                  </a:lnTo>
                  <a:lnTo>
                    <a:pt x="242633" y="150597"/>
                  </a:lnTo>
                  <a:lnTo>
                    <a:pt x="214174" y="204182"/>
                  </a:lnTo>
                  <a:lnTo>
                    <a:pt x="167544" y="265491"/>
                  </a:lnTo>
                  <a:lnTo>
                    <a:pt x="122929" y="325297"/>
                  </a:lnTo>
                  <a:lnTo>
                    <a:pt x="71277" y="388289"/>
                  </a:lnTo>
                  <a:lnTo>
                    <a:pt x="14081" y="44902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17057" y="1850869"/>
              <a:ext cx="242140" cy="198789"/>
            </a:xfrm>
            <a:custGeom>
              <a:avLst/>
              <a:gdLst/>
              <a:ahLst/>
              <a:cxnLst/>
              <a:rect l="0" t="0" r="0" b="0"/>
              <a:pathLst>
                <a:path w="242140" h="198789">
                  <a:moveTo>
                    <a:pt x="0" y="128488"/>
                  </a:moveTo>
                  <a:lnTo>
                    <a:pt x="16768" y="117310"/>
                  </a:lnTo>
                  <a:lnTo>
                    <a:pt x="75445" y="105612"/>
                  </a:lnTo>
                  <a:lnTo>
                    <a:pt x="130196" y="93034"/>
                  </a:lnTo>
                  <a:lnTo>
                    <a:pt x="184902" y="79284"/>
                  </a:lnTo>
                  <a:lnTo>
                    <a:pt x="218562" y="67636"/>
                  </a:lnTo>
                  <a:lnTo>
                    <a:pt x="235959" y="56209"/>
                  </a:lnTo>
                  <a:lnTo>
                    <a:pt x="240364" y="47547"/>
                  </a:lnTo>
                  <a:lnTo>
                    <a:pt x="242139" y="25444"/>
                  </a:lnTo>
                  <a:lnTo>
                    <a:pt x="237465" y="16508"/>
                  </a:lnTo>
                  <a:lnTo>
                    <a:pt x="219793" y="3460"/>
                  </a:lnTo>
                  <a:lnTo>
                    <a:pt x="196342" y="0"/>
                  </a:lnTo>
                  <a:lnTo>
                    <a:pt x="148748" y="7311"/>
                  </a:lnTo>
                  <a:lnTo>
                    <a:pt x="87822" y="41512"/>
                  </a:lnTo>
                  <a:lnTo>
                    <a:pt x="53708" y="67622"/>
                  </a:lnTo>
                  <a:lnTo>
                    <a:pt x="26962" y="103175"/>
                  </a:lnTo>
                  <a:lnTo>
                    <a:pt x="20952" y="126597"/>
                  </a:lnTo>
                  <a:lnTo>
                    <a:pt x="23350" y="148704"/>
                  </a:lnTo>
                  <a:lnTo>
                    <a:pt x="32214" y="170228"/>
                  </a:lnTo>
                  <a:lnTo>
                    <a:pt x="50192" y="185254"/>
                  </a:lnTo>
                  <a:lnTo>
                    <a:pt x="74950" y="194661"/>
                  </a:lnTo>
                  <a:lnTo>
                    <a:pt x="120603" y="198788"/>
                  </a:lnTo>
                  <a:lnTo>
                    <a:pt x="169185" y="193414"/>
                  </a:lnTo>
                  <a:lnTo>
                    <a:pt x="189513" y="191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46595" y="1815840"/>
              <a:ext cx="289764" cy="247746"/>
            </a:xfrm>
            <a:custGeom>
              <a:avLst/>
              <a:gdLst/>
              <a:ahLst/>
              <a:cxnLst/>
              <a:rect l="0" t="0" r="0" b="0"/>
              <a:pathLst>
                <a:path w="289764" h="247746">
                  <a:moveTo>
                    <a:pt x="228472" y="5590"/>
                  </a:moveTo>
                  <a:lnTo>
                    <a:pt x="211704" y="0"/>
                  </a:lnTo>
                  <a:lnTo>
                    <a:pt x="178920" y="2114"/>
                  </a:lnTo>
                  <a:lnTo>
                    <a:pt x="125920" y="14478"/>
                  </a:lnTo>
                  <a:lnTo>
                    <a:pt x="70391" y="35118"/>
                  </a:lnTo>
                  <a:lnTo>
                    <a:pt x="44740" y="44450"/>
                  </a:lnTo>
                  <a:lnTo>
                    <a:pt x="1578" y="76275"/>
                  </a:lnTo>
                  <a:lnTo>
                    <a:pt x="0" y="81959"/>
                  </a:lnTo>
                  <a:lnTo>
                    <a:pt x="2458" y="86918"/>
                  </a:lnTo>
                  <a:lnTo>
                    <a:pt x="7606" y="91394"/>
                  </a:lnTo>
                  <a:lnTo>
                    <a:pt x="42798" y="103283"/>
                  </a:lnTo>
                  <a:lnTo>
                    <a:pt x="98686" y="109375"/>
                  </a:lnTo>
                  <a:lnTo>
                    <a:pt x="151665" y="113698"/>
                  </a:lnTo>
                  <a:lnTo>
                    <a:pt x="208176" y="128794"/>
                  </a:lnTo>
                  <a:lnTo>
                    <a:pt x="244946" y="140231"/>
                  </a:lnTo>
                  <a:lnTo>
                    <a:pt x="287068" y="171167"/>
                  </a:lnTo>
                  <a:lnTo>
                    <a:pt x="289763" y="177976"/>
                  </a:lnTo>
                  <a:lnTo>
                    <a:pt x="289220" y="184854"/>
                  </a:lnTo>
                  <a:lnTo>
                    <a:pt x="282377" y="198737"/>
                  </a:lnTo>
                  <a:lnTo>
                    <a:pt x="271538" y="212705"/>
                  </a:lnTo>
                  <a:lnTo>
                    <a:pt x="252682" y="223593"/>
                  </a:lnTo>
                  <a:lnTo>
                    <a:pt x="202448" y="240115"/>
                  </a:lnTo>
                  <a:lnTo>
                    <a:pt x="139060" y="246238"/>
                  </a:lnTo>
                  <a:lnTo>
                    <a:pt x="88766" y="247299"/>
                  </a:lnTo>
                  <a:lnTo>
                    <a:pt x="28431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36911" y="2210984"/>
            <a:ext cx="9486178" cy="155716"/>
          </a:xfrm>
          <a:custGeom>
            <a:avLst/>
            <a:gdLst/>
            <a:ahLst/>
            <a:cxnLst/>
            <a:rect l="0" t="0" r="0" b="0"/>
            <a:pathLst>
              <a:path w="9486178" h="155716">
                <a:moveTo>
                  <a:pt x="9486177" y="73699"/>
                </a:moveTo>
                <a:lnTo>
                  <a:pt x="9469409" y="68110"/>
                </a:lnTo>
                <a:lnTo>
                  <a:pt x="9407612" y="72155"/>
                </a:lnTo>
                <a:lnTo>
                  <a:pt x="9346916" y="73394"/>
                </a:lnTo>
                <a:lnTo>
                  <a:pt x="9298425" y="73609"/>
                </a:lnTo>
                <a:lnTo>
                  <a:pt x="9247013" y="79262"/>
                </a:lnTo>
                <a:lnTo>
                  <a:pt x="9194735" y="82757"/>
                </a:lnTo>
                <a:lnTo>
                  <a:pt x="9136612" y="83792"/>
                </a:lnTo>
                <a:lnTo>
                  <a:pt x="9086114" y="84099"/>
                </a:lnTo>
                <a:lnTo>
                  <a:pt x="9030338" y="84190"/>
                </a:lnTo>
                <a:lnTo>
                  <a:pt x="8969358" y="84217"/>
                </a:lnTo>
                <a:lnTo>
                  <a:pt x="8918014" y="84225"/>
                </a:lnTo>
                <a:lnTo>
                  <a:pt x="8865979" y="76992"/>
                </a:lnTo>
                <a:lnTo>
                  <a:pt x="8802496" y="74350"/>
                </a:lnTo>
                <a:lnTo>
                  <a:pt x="8745092" y="70773"/>
                </a:lnTo>
                <a:lnTo>
                  <a:pt x="8683774" y="64673"/>
                </a:lnTo>
                <a:lnTo>
                  <a:pt x="8623997" y="63616"/>
                </a:lnTo>
                <a:lnTo>
                  <a:pt x="8571190" y="57713"/>
                </a:lnTo>
                <a:lnTo>
                  <a:pt x="8511425" y="53644"/>
                </a:lnTo>
                <a:lnTo>
                  <a:pt x="8451440" y="52840"/>
                </a:lnTo>
                <a:lnTo>
                  <a:pt x="8389202" y="47092"/>
                </a:lnTo>
                <a:lnTo>
                  <a:pt x="8331848" y="43097"/>
                </a:lnTo>
                <a:lnTo>
                  <a:pt x="8275459" y="42308"/>
                </a:lnTo>
                <a:lnTo>
                  <a:pt x="8213670" y="42152"/>
                </a:lnTo>
                <a:lnTo>
                  <a:pt x="8170366" y="42131"/>
                </a:lnTo>
                <a:lnTo>
                  <a:pt x="8124603" y="42122"/>
                </a:lnTo>
                <a:lnTo>
                  <a:pt x="8072532" y="42116"/>
                </a:lnTo>
                <a:lnTo>
                  <a:pt x="8013015" y="42114"/>
                </a:lnTo>
                <a:lnTo>
                  <a:pt x="7956199" y="36525"/>
                </a:lnTo>
                <a:lnTo>
                  <a:pt x="7899915" y="32561"/>
                </a:lnTo>
                <a:lnTo>
                  <a:pt x="7840618" y="31778"/>
                </a:lnTo>
                <a:lnTo>
                  <a:pt x="7778516" y="37213"/>
                </a:lnTo>
                <a:lnTo>
                  <a:pt x="7721189" y="33910"/>
                </a:lnTo>
                <a:lnTo>
                  <a:pt x="7664804" y="32045"/>
                </a:lnTo>
                <a:lnTo>
                  <a:pt x="7608607" y="31676"/>
                </a:lnTo>
                <a:lnTo>
                  <a:pt x="7552445" y="31603"/>
                </a:lnTo>
                <a:lnTo>
                  <a:pt x="7506821" y="31591"/>
                </a:lnTo>
                <a:lnTo>
                  <a:pt x="7446508" y="31587"/>
                </a:lnTo>
                <a:lnTo>
                  <a:pt x="7397442" y="31586"/>
                </a:lnTo>
                <a:lnTo>
                  <a:pt x="7335822" y="31586"/>
                </a:lnTo>
                <a:lnTo>
                  <a:pt x="7278728" y="31586"/>
                </a:lnTo>
                <a:lnTo>
                  <a:pt x="7219308" y="31586"/>
                </a:lnTo>
                <a:lnTo>
                  <a:pt x="7157309" y="31586"/>
                </a:lnTo>
                <a:lnTo>
                  <a:pt x="7100002" y="31586"/>
                </a:lnTo>
                <a:lnTo>
                  <a:pt x="7043621" y="31586"/>
                </a:lnTo>
                <a:lnTo>
                  <a:pt x="6987424" y="25996"/>
                </a:lnTo>
                <a:lnTo>
                  <a:pt x="6931263" y="22033"/>
                </a:lnTo>
                <a:lnTo>
                  <a:pt x="6871990" y="21250"/>
                </a:lnTo>
                <a:lnTo>
                  <a:pt x="6809893" y="21095"/>
                </a:lnTo>
                <a:lnTo>
                  <a:pt x="6752566" y="21065"/>
                </a:lnTo>
                <a:lnTo>
                  <a:pt x="6696182" y="21059"/>
                </a:lnTo>
                <a:lnTo>
                  <a:pt x="6639984" y="21057"/>
                </a:lnTo>
                <a:lnTo>
                  <a:pt x="6583823" y="13821"/>
                </a:lnTo>
                <a:lnTo>
                  <a:pt x="6524550" y="11179"/>
                </a:lnTo>
                <a:lnTo>
                  <a:pt x="6462453" y="10657"/>
                </a:lnTo>
                <a:lnTo>
                  <a:pt x="6403956" y="10554"/>
                </a:lnTo>
                <a:lnTo>
                  <a:pt x="6355573" y="10536"/>
                </a:lnTo>
                <a:lnTo>
                  <a:pt x="6296709" y="10530"/>
                </a:lnTo>
                <a:lnTo>
                  <a:pt x="6234432" y="10529"/>
                </a:lnTo>
                <a:lnTo>
                  <a:pt x="6174211" y="10529"/>
                </a:lnTo>
                <a:lnTo>
                  <a:pt x="6114136" y="10529"/>
                </a:lnTo>
                <a:lnTo>
                  <a:pt x="6051880" y="10529"/>
                </a:lnTo>
                <a:lnTo>
                  <a:pt x="5993352" y="10529"/>
                </a:lnTo>
                <a:lnTo>
                  <a:pt x="5944964" y="10529"/>
                </a:lnTo>
                <a:lnTo>
                  <a:pt x="5886098" y="10529"/>
                </a:lnTo>
                <a:lnTo>
                  <a:pt x="5829411" y="10529"/>
                </a:lnTo>
                <a:lnTo>
                  <a:pt x="5765917" y="3293"/>
                </a:lnTo>
                <a:lnTo>
                  <a:pt x="5707102" y="650"/>
                </a:lnTo>
                <a:lnTo>
                  <a:pt x="5650424" y="129"/>
                </a:lnTo>
                <a:lnTo>
                  <a:pt x="5594168" y="26"/>
                </a:lnTo>
                <a:lnTo>
                  <a:pt x="5534876" y="5"/>
                </a:lnTo>
                <a:lnTo>
                  <a:pt x="5472775" y="5590"/>
                </a:lnTo>
                <a:lnTo>
                  <a:pt x="5415447" y="2317"/>
                </a:lnTo>
                <a:lnTo>
                  <a:pt x="5359063" y="458"/>
                </a:lnTo>
                <a:lnTo>
                  <a:pt x="5302865" y="90"/>
                </a:lnTo>
                <a:lnTo>
                  <a:pt x="5245535" y="18"/>
                </a:lnTo>
                <a:lnTo>
                  <a:pt x="5182217" y="4"/>
                </a:lnTo>
                <a:lnTo>
                  <a:pt x="5124303" y="1"/>
                </a:lnTo>
                <a:lnTo>
                  <a:pt x="5066633" y="0"/>
                </a:lnTo>
                <a:lnTo>
                  <a:pt x="5003249" y="0"/>
                </a:lnTo>
                <a:lnTo>
                  <a:pt x="4945322" y="0"/>
                </a:lnTo>
                <a:lnTo>
                  <a:pt x="4888819" y="7236"/>
                </a:lnTo>
                <a:lnTo>
                  <a:pt x="4832598" y="9878"/>
                </a:lnTo>
                <a:lnTo>
                  <a:pt x="4770843" y="10400"/>
                </a:lnTo>
                <a:lnTo>
                  <a:pt x="4709555" y="10503"/>
                </a:lnTo>
                <a:lnTo>
                  <a:pt x="4660688" y="10521"/>
                </a:lnTo>
                <a:lnTo>
                  <a:pt x="4598542" y="10527"/>
                </a:lnTo>
                <a:lnTo>
                  <a:pt x="4535877" y="10528"/>
                </a:lnTo>
                <a:lnTo>
                  <a:pt x="4487045" y="10528"/>
                </a:lnTo>
                <a:lnTo>
                  <a:pt x="4425379" y="10529"/>
                </a:lnTo>
                <a:lnTo>
                  <a:pt x="4376446" y="10529"/>
                </a:lnTo>
                <a:lnTo>
                  <a:pt x="4317398" y="10529"/>
                </a:lnTo>
                <a:lnTo>
                  <a:pt x="4255084" y="10529"/>
                </a:lnTo>
                <a:lnTo>
                  <a:pt x="4193686" y="10529"/>
                </a:lnTo>
                <a:lnTo>
                  <a:pt x="4143630" y="10529"/>
                </a:lnTo>
                <a:lnTo>
                  <a:pt x="4091754" y="10529"/>
                </a:lnTo>
                <a:lnTo>
                  <a:pt x="4040508" y="10529"/>
                </a:lnTo>
                <a:lnTo>
                  <a:pt x="3977558" y="10529"/>
                </a:lnTo>
                <a:lnTo>
                  <a:pt x="3914734" y="16118"/>
                </a:lnTo>
                <a:lnTo>
                  <a:pt x="3865875" y="19593"/>
                </a:lnTo>
                <a:lnTo>
                  <a:pt x="3804200" y="20768"/>
                </a:lnTo>
                <a:lnTo>
                  <a:pt x="3755266" y="20971"/>
                </a:lnTo>
                <a:lnTo>
                  <a:pt x="3693097" y="21040"/>
                </a:lnTo>
                <a:lnTo>
                  <a:pt x="3642148" y="21052"/>
                </a:lnTo>
                <a:lnTo>
                  <a:pt x="3590007" y="21055"/>
                </a:lnTo>
                <a:lnTo>
                  <a:pt x="3537513" y="24176"/>
                </a:lnTo>
                <a:lnTo>
                  <a:pt x="3484915" y="29390"/>
                </a:lnTo>
                <a:lnTo>
                  <a:pt x="3432285" y="30935"/>
                </a:lnTo>
                <a:lnTo>
                  <a:pt x="3379647" y="31393"/>
                </a:lnTo>
                <a:lnTo>
                  <a:pt x="3327005" y="31528"/>
                </a:lnTo>
                <a:lnTo>
                  <a:pt x="3277483" y="34688"/>
                </a:lnTo>
                <a:lnTo>
                  <a:pt x="3230054" y="39914"/>
                </a:lnTo>
                <a:lnTo>
                  <a:pt x="3178956" y="41462"/>
                </a:lnTo>
                <a:lnTo>
                  <a:pt x="3126772" y="41921"/>
                </a:lnTo>
                <a:lnTo>
                  <a:pt x="3074265" y="42057"/>
                </a:lnTo>
                <a:lnTo>
                  <a:pt x="3021663" y="42097"/>
                </a:lnTo>
                <a:lnTo>
                  <a:pt x="2969032" y="45229"/>
                </a:lnTo>
                <a:lnTo>
                  <a:pt x="2913273" y="50446"/>
                </a:lnTo>
                <a:lnTo>
                  <a:pt x="2855418" y="51991"/>
                </a:lnTo>
                <a:lnTo>
                  <a:pt x="2801231" y="52449"/>
                </a:lnTo>
                <a:lnTo>
                  <a:pt x="2748131" y="52585"/>
                </a:lnTo>
                <a:lnTo>
                  <a:pt x="2695353" y="55745"/>
                </a:lnTo>
                <a:lnTo>
                  <a:pt x="2642670" y="60971"/>
                </a:lnTo>
                <a:lnTo>
                  <a:pt x="2590016" y="62519"/>
                </a:lnTo>
                <a:lnTo>
                  <a:pt x="2537370" y="66097"/>
                </a:lnTo>
                <a:lnTo>
                  <a:pt x="2484726" y="71447"/>
                </a:lnTo>
                <a:lnTo>
                  <a:pt x="2432084" y="73032"/>
                </a:lnTo>
                <a:lnTo>
                  <a:pt x="2376321" y="73502"/>
                </a:lnTo>
                <a:lnTo>
                  <a:pt x="2318465" y="76760"/>
                </a:lnTo>
                <a:lnTo>
                  <a:pt x="2264278" y="82015"/>
                </a:lnTo>
                <a:lnTo>
                  <a:pt x="2211178" y="83572"/>
                </a:lnTo>
                <a:lnTo>
                  <a:pt x="2158400" y="84034"/>
                </a:lnTo>
                <a:lnTo>
                  <a:pt x="2105717" y="87290"/>
                </a:lnTo>
                <a:lnTo>
                  <a:pt x="2053063" y="92544"/>
                </a:lnTo>
                <a:lnTo>
                  <a:pt x="2000416" y="94101"/>
                </a:lnTo>
                <a:lnTo>
                  <a:pt x="1947773" y="97682"/>
                </a:lnTo>
                <a:lnTo>
                  <a:pt x="1895130" y="103032"/>
                </a:lnTo>
                <a:lnTo>
                  <a:pt x="1842488" y="104618"/>
                </a:lnTo>
                <a:lnTo>
                  <a:pt x="1789845" y="108207"/>
                </a:lnTo>
                <a:lnTo>
                  <a:pt x="1737203" y="113560"/>
                </a:lnTo>
                <a:lnTo>
                  <a:pt x="1684560" y="115146"/>
                </a:lnTo>
                <a:lnTo>
                  <a:pt x="1635037" y="118735"/>
                </a:lnTo>
                <a:lnTo>
                  <a:pt x="1587608" y="124088"/>
                </a:lnTo>
                <a:lnTo>
                  <a:pt x="1536511" y="125674"/>
                </a:lnTo>
                <a:lnTo>
                  <a:pt x="1487446" y="129264"/>
                </a:lnTo>
                <a:lnTo>
                  <a:pt x="1440152" y="134617"/>
                </a:lnTo>
                <a:lnTo>
                  <a:pt x="1389095" y="136203"/>
                </a:lnTo>
                <a:lnTo>
                  <a:pt x="1336922" y="136673"/>
                </a:lnTo>
                <a:lnTo>
                  <a:pt x="1287538" y="139931"/>
                </a:lnTo>
                <a:lnTo>
                  <a:pt x="1240151" y="145186"/>
                </a:lnTo>
                <a:lnTo>
                  <a:pt x="1189065" y="146743"/>
                </a:lnTo>
                <a:lnTo>
                  <a:pt x="1140003" y="147205"/>
                </a:lnTo>
                <a:lnTo>
                  <a:pt x="1092711" y="150461"/>
                </a:lnTo>
                <a:lnTo>
                  <a:pt x="1035415" y="155715"/>
                </a:lnTo>
                <a:lnTo>
                  <a:pt x="975934" y="154153"/>
                </a:lnTo>
                <a:lnTo>
                  <a:pt x="913915" y="148733"/>
                </a:lnTo>
                <a:lnTo>
                  <a:pt x="856604" y="147663"/>
                </a:lnTo>
                <a:lnTo>
                  <a:pt x="800223" y="147451"/>
                </a:lnTo>
                <a:lnTo>
                  <a:pt x="744025" y="141820"/>
                </a:lnTo>
                <a:lnTo>
                  <a:pt x="687865" y="136678"/>
                </a:lnTo>
                <a:lnTo>
                  <a:pt x="625472" y="125611"/>
                </a:lnTo>
                <a:lnTo>
                  <a:pt x="572930" y="118716"/>
                </a:lnTo>
                <a:lnTo>
                  <a:pt x="518844" y="110798"/>
                </a:lnTo>
                <a:lnTo>
                  <a:pt x="462828" y="101329"/>
                </a:lnTo>
                <a:lnTo>
                  <a:pt x="399957" y="91115"/>
                </a:lnTo>
                <a:lnTo>
                  <a:pt x="348053" y="86268"/>
                </a:lnTo>
                <a:lnTo>
                  <a:pt x="293490" y="77395"/>
                </a:lnTo>
                <a:lnTo>
                  <a:pt x="242158" y="73625"/>
                </a:lnTo>
                <a:lnTo>
                  <a:pt x="185354" y="65583"/>
                </a:lnTo>
                <a:lnTo>
                  <a:pt x="135639" y="63886"/>
                </a:lnTo>
                <a:lnTo>
                  <a:pt x="83863" y="63383"/>
                </a:lnTo>
                <a:lnTo>
                  <a:pt x="37717" y="63234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379233" y="3037451"/>
            <a:ext cx="1221306" cy="945462"/>
            <a:chOff x="1379233" y="3037451"/>
            <a:chExt cx="1221306" cy="945462"/>
          </a:xfrm>
        </p:grpSpPr>
        <p:sp>
          <p:nvSpPr>
            <p:cNvPr id="48" name="Freeform 47"/>
            <p:cNvSpPr/>
            <p:nvPr/>
          </p:nvSpPr>
          <p:spPr>
            <a:xfrm>
              <a:off x="1516103" y="3042735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23719" y="43963"/>
                  </a:lnTo>
                  <a:lnTo>
                    <a:pt x="31202" y="94169"/>
                  </a:lnTo>
                  <a:lnTo>
                    <a:pt x="38361" y="143456"/>
                  </a:lnTo>
                  <a:lnTo>
                    <a:pt x="41002" y="200823"/>
                  </a:lnTo>
                  <a:lnTo>
                    <a:pt x="41785" y="255385"/>
                  </a:lnTo>
                  <a:lnTo>
                    <a:pt x="42017" y="307427"/>
                  </a:lnTo>
                  <a:lnTo>
                    <a:pt x="45214" y="361287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65668" y="3037451"/>
              <a:ext cx="275505" cy="342197"/>
            </a:xfrm>
            <a:custGeom>
              <a:avLst/>
              <a:gdLst/>
              <a:ahLst/>
              <a:cxnLst/>
              <a:rect l="0" t="0" r="0" b="0"/>
              <a:pathLst>
                <a:path w="275505" h="342197">
                  <a:moveTo>
                    <a:pt x="218933" y="5284"/>
                  </a:moveTo>
                  <a:lnTo>
                    <a:pt x="160316" y="10874"/>
                  </a:lnTo>
                  <a:lnTo>
                    <a:pt x="97480" y="6829"/>
                  </a:lnTo>
                  <a:lnTo>
                    <a:pt x="42993" y="0"/>
                  </a:lnTo>
                  <a:lnTo>
                    <a:pt x="32620" y="592"/>
                  </a:lnTo>
                  <a:lnTo>
                    <a:pt x="14854" y="7488"/>
                  </a:lnTo>
                  <a:lnTo>
                    <a:pt x="9181" y="14942"/>
                  </a:lnTo>
                  <a:lnTo>
                    <a:pt x="2877" y="35703"/>
                  </a:lnTo>
                  <a:lnTo>
                    <a:pt x="0" y="85989"/>
                  </a:lnTo>
                  <a:lnTo>
                    <a:pt x="7030" y="147280"/>
                  </a:lnTo>
                  <a:lnTo>
                    <a:pt x="8644" y="152591"/>
                  </a:lnTo>
                  <a:lnTo>
                    <a:pt x="10890" y="152621"/>
                  </a:lnTo>
                  <a:lnTo>
                    <a:pt x="28489" y="133044"/>
                  </a:lnTo>
                  <a:lnTo>
                    <a:pt x="62901" y="115052"/>
                  </a:lnTo>
                  <a:lnTo>
                    <a:pt x="82905" y="107493"/>
                  </a:lnTo>
                  <a:lnTo>
                    <a:pt x="103494" y="106472"/>
                  </a:lnTo>
                  <a:lnTo>
                    <a:pt x="163047" y="112369"/>
                  </a:lnTo>
                  <a:lnTo>
                    <a:pt x="218505" y="139807"/>
                  </a:lnTo>
                  <a:lnTo>
                    <a:pt x="244802" y="160047"/>
                  </a:lnTo>
                  <a:lnTo>
                    <a:pt x="261823" y="186451"/>
                  </a:lnTo>
                  <a:lnTo>
                    <a:pt x="274275" y="216501"/>
                  </a:lnTo>
                  <a:lnTo>
                    <a:pt x="275504" y="240318"/>
                  </a:lnTo>
                  <a:lnTo>
                    <a:pt x="270982" y="264162"/>
                  </a:lnTo>
                  <a:lnTo>
                    <a:pt x="255281" y="290739"/>
                  </a:lnTo>
                  <a:lnTo>
                    <a:pt x="242497" y="306068"/>
                  </a:lnTo>
                  <a:lnTo>
                    <a:pt x="216556" y="322263"/>
                  </a:lnTo>
                  <a:lnTo>
                    <a:pt x="176349" y="337046"/>
                  </a:lnTo>
                  <a:lnTo>
                    <a:pt x="134705" y="3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9233" y="3495461"/>
              <a:ext cx="726467" cy="42115"/>
            </a:xfrm>
            <a:custGeom>
              <a:avLst/>
              <a:gdLst/>
              <a:ahLst/>
              <a:cxnLst/>
              <a:rect l="0" t="0" r="0" b="0"/>
              <a:pathLst>
                <a:path w="726467" h="42115">
                  <a:moveTo>
                    <a:pt x="726466" y="0"/>
                  </a:moveTo>
                  <a:lnTo>
                    <a:pt x="667849" y="0"/>
                  </a:lnTo>
                  <a:lnTo>
                    <a:pt x="613675" y="1170"/>
                  </a:lnTo>
                  <a:lnTo>
                    <a:pt x="557914" y="5214"/>
                  </a:lnTo>
                  <a:lnTo>
                    <a:pt x="501839" y="1030"/>
                  </a:lnTo>
                  <a:lnTo>
                    <a:pt x="454149" y="5894"/>
                  </a:lnTo>
                  <a:lnTo>
                    <a:pt x="402974" y="9156"/>
                  </a:lnTo>
                  <a:lnTo>
                    <a:pt x="345177" y="10122"/>
                  </a:lnTo>
                  <a:lnTo>
                    <a:pt x="289188" y="15997"/>
                  </a:lnTo>
                  <a:lnTo>
                    <a:pt x="229965" y="19558"/>
                  </a:lnTo>
                  <a:lnTo>
                    <a:pt x="167963" y="26202"/>
                  </a:lnTo>
                  <a:lnTo>
                    <a:pt x="110728" y="29990"/>
                  </a:lnTo>
                  <a:lnTo>
                    <a:pt x="56725" y="367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80393" y="3576592"/>
              <a:ext cx="309494" cy="406321"/>
            </a:xfrm>
            <a:custGeom>
              <a:avLst/>
              <a:gdLst/>
              <a:ahLst/>
              <a:cxnLst/>
              <a:rect l="0" t="0" r="0" b="0"/>
              <a:pathLst>
                <a:path w="309494" h="406321">
                  <a:moveTo>
                    <a:pt x="56809" y="34682"/>
                  </a:moveTo>
                  <a:lnTo>
                    <a:pt x="38850" y="95793"/>
                  </a:lnTo>
                  <a:lnTo>
                    <a:pt x="21660" y="150225"/>
                  </a:lnTo>
                  <a:lnTo>
                    <a:pt x="16998" y="154994"/>
                  </a:lnTo>
                  <a:lnTo>
                    <a:pt x="11551" y="155835"/>
                  </a:lnTo>
                  <a:lnTo>
                    <a:pt x="5580" y="154055"/>
                  </a:lnTo>
                  <a:lnTo>
                    <a:pt x="2769" y="149359"/>
                  </a:lnTo>
                  <a:lnTo>
                    <a:pt x="2765" y="134783"/>
                  </a:lnTo>
                  <a:lnTo>
                    <a:pt x="20700" y="96829"/>
                  </a:lnTo>
                  <a:lnTo>
                    <a:pt x="60537" y="35762"/>
                  </a:lnTo>
                  <a:lnTo>
                    <a:pt x="82610" y="12645"/>
                  </a:lnTo>
                  <a:lnTo>
                    <a:pt x="101031" y="2272"/>
                  </a:lnTo>
                  <a:lnTo>
                    <a:pt x="120917" y="0"/>
                  </a:lnTo>
                  <a:lnTo>
                    <a:pt x="162279" y="8074"/>
                  </a:lnTo>
                  <a:lnTo>
                    <a:pt x="188145" y="23159"/>
                  </a:lnTo>
                  <a:lnTo>
                    <a:pt x="210627" y="48035"/>
                  </a:lnTo>
                  <a:lnTo>
                    <a:pt x="230779" y="89052"/>
                  </a:lnTo>
                  <a:lnTo>
                    <a:pt x="240026" y="126311"/>
                  </a:lnTo>
                  <a:lnTo>
                    <a:pt x="236582" y="187259"/>
                  </a:lnTo>
                  <a:lnTo>
                    <a:pt x="224444" y="247667"/>
                  </a:lnTo>
                  <a:lnTo>
                    <a:pt x="206439" y="307355"/>
                  </a:lnTo>
                  <a:lnTo>
                    <a:pt x="175501" y="360925"/>
                  </a:lnTo>
                  <a:lnTo>
                    <a:pt x="158694" y="375821"/>
                  </a:lnTo>
                  <a:lnTo>
                    <a:pt x="107834" y="398840"/>
                  </a:lnTo>
                  <a:lnTo>
                    <a:pt x="82606" y="406320"/>
                  </a:lnTo>
                  <a:lnTo>
                    <a:pt x="58915" y="404185"/>
                  </a:lnTo>
                  <a:lnTo>
                    <a:pt x="15111" y="383751"/>
                  </a:lnTo>
                  <a:lnTo>
                    <a:pt x="7953" y="375019"/>
                  </a:lnTo>
                  <a:lnTo>
                    <a:pt x="0" y="352839"/>
                  </a:lnTo>
                  <a:lnTo>
                    <a:pt x="1112" y="319634"/>
                  </a:lnTo>
                  <a:lnTo>
                    <a:pt x="14439" y="287569"/>
                  </a:lnTo>
                  <a:lnTo>
                    <a:pt x="22713" y="280482"/>
                  </a:lnTo>
                  <a:lnTo>
                    <a:pt x="44385" y="272609"/>
                  </a:lnTo>
                  <a:lnTo>
                    <a:pt x="96425" y="268724"/>
                  </a:lnTo>
                  <a:lnTo>
                    <a:pt x="136657" y="276253"/>
                  </a:lnTo>
                  <a:lnTo>
                    <a:pt x="198692" y="300172"/>
                  </a:lnTo>
                  <a:lnTo>
                    <a:pt x="252468" y="315199"/>
                  </a:lnTo>
                  <a:lnTo>
                    <a:pt x="309493" y="329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16269" y="3406212"/>
              <a:ext cx="284270" cy="15550"/>
            </a:xfrm>
            <a:custGeom>
              <a:avLst/>
              <a:gdLst/>
              <a:ahLst/>
              <a:cxnLst/>
              <a:rect l="0" t="0" r="0" b="0"/>
              <a:pathLst>
                <a:path w="284270" h="15550">
                  <a:moveTo>
                    <a:pt x="284269" y="15549"/>
                  </a:moveTo>
                  <a:lnTo>
                    <a:pt x="225653" y="6484"/>
                  </a:lnTo>
                  <a:lnTo>
                    <a:pt x="169056" y="0"/>
                  </a:lnTo>
                  <a:lnTo>
                    <a:pt x="106317" y="4360"/>
                  </a:lnTo>
                  <a:lnTo>
                    <a:pt x="44051" y="4890"/>
                  </a:lnTo>
                  <a:lnTo>
                    <a:pt x="0" y="5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7854" y="3495895"/>
              <a:ext cx="221100" cy="10095"/>
            </a:xfrm>
            <a:custGeom>
              <a:avLst/>
              <a:gdLst/>
              <a:ahLst/>
              <a:cxnLst/>
              <a:rect l="0" t="0" r="0" b="0"/>
              <a:pathLst>
                <a:path w="221100" h="10095">
                  <a:moveTo>
                    <a:pt x="221099" y="10094"/>
                  </a:moveTo>
                  <a:lnTo>
                    <a:pt x="183621" y="1761"/>
                  </a:lnTo>
                  <a:lnTo>
                    <a:pt x="126608" y="0"/>
                  </a:lnTo>
                  <a:lnTo>
                    <a:pt x="68596" y="821"/>
                  </a:lnTo>
                  <a:lnTo>
                    <a:pt x="25249" y="791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00497" y="3095378"/>
              <a:ext cx="102557" cy="136871"/>
            </a:xfrm>
            <a:custGeom>
              <a:avLst/>
              <a:gdLst/>
              <a:ahLst/>
              <a:cxnLst/>
              <a:rect l="0" t="0" r="0" b="0"/>
              <a:pathLst>
                <a:path w="102557" h="136871">
                  <a:moveTo>
                    <a:pt x="0" y="0"/>
                  </a:moveTo>
                  <a:lnTo>
                    <a:pt x="42692" y="3119"/>
                  </a:lnTo>
                  <a:lnTo>
                    <a:pt x="89931" y="14654"/>
                  </a:lnTo>
                  <a:lnTo>
                    <a:pt x="97389" y="20298"/>
                  </a:lnTo>
                  <a:lnTo>
                    <a:pt x="101191" y="27570"/>
                  </a:lnTo>
                  <a:lnTo>
                    <a:pt x="102556" y="35927"/>
                  </a:lnTo>
                  <a:lnTo>
                    <a:pt x="99956" y="42669"/>
                  </a:lnTo>
                  <a:lnTo>
                    <a:pt x="87709" y="53279"/>
                  </a:lnTo>
                  <a:lnTo>
                    <a:pt x="61083" y="65829"/>
                  </a:lnTo>
                  <a:lnTo>
                    <a:pt x="54760" y="73132"/>
                  </a:lnTo>
                  <a:lnTo>
                    <a:pt x="47734" y="93724"/>
                  </a:lnTo>
                  <a:lnTo>
                    <a:pt x="48201" y="103427"/>
                  </a:lnTo>
                  <a:lnTo>
                    <a:pt x="63171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74197" y="3316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895336" y="2976718"/>
            <a:ext cx="758053" cy="887241"/>
            <a:chOff x="2895336" y="2976718"/>
            <a:chExt cx="758053" cy="887241"/>
          </a:xfrm>
        </p:grpSpPr>
        <p:sp>
          <p:nvSpPr>
            <p:cNvPr id="57" name="Freeform 56"/>
            <p:cNvSpPr/>
            <p:nvPr/>
          </p:nvSpPr>
          <p:spPr>
            <a:xfrm>
              <a:off x="2986489" y="2976718"/>
              <a:ext cx="351045" cy="435582"/>
            </a:xfrm>
            <a:custGeom>
              <a:avLst/>
              <a:gdLst/>
              <a:ahLst/>
              <a:cxnLst/>
              <a:rect l="0" t="0" r="0" b="0"/>
              <a:pathLst>
                <a:path w="351045" h="435582">
                  <a:moveTo>
                    <a:pt x="77303" y="34432"/>
                  </a:moveTo>
                  <a:lnTo>
                    <a:pt x="42557" y="88307"/>
                  </a:lnTo>
                  <a:lnTo>
                    <a:pt x="16070" y="134290"/>
                  </a:lnTo>
                  <a:lnTo>
                    <a:pt x="10745" y="136099"/>
                  </a:lnTo>
                  <a:lnTo>
                    <a:pt x="6025" y="133796"/>
                  </a:lnTo>
                  <a:lnTo>
                    <a:pt x="1708" y="128750"/>
                  </a:lnTo>
                  <a:lnTo>
                    <a:pt x="0" y="121877"/>
                  </a:lnTo>
                  <a:lnTo>
                    <a:pt x="3186" y="95437"/>
                  </a:lnTo>
                  <a:lnTo>
                    <a:pt x="12709" y="66545"/>
                  </a:lnTo>
                  <a:lnTo>
                    <a:pt x="42945" y="27944"/>
                  </a:lnTo>
                  <a:lnTo>
                    <a:pt x="69073" y="12103"/>
                  </a:lnTo>
                  <a:lnTo>
                    <a:pt x="99041" y="0"/>
                  </a:lnTo>
                  <a:lnTo>
                    <a:pt x="135737" y="183"/>
                  </a:lnTo>
                  <a:lnTo>
                    <a:pt x="170656" y="13236"/>
                  </a:lnTo>
                  <a:lnTo>
                    <a:pt x="197640" y="31921"/>
                  </a:lnTo>
                  <a:lnTo>
                    <a:pt x="220454" y="57864"/>
                  </a:lnTo>
                  <a:lnTo>
                    <a:pt x="240717" y="99242"/>
                  </a:lnTo>
                  <a:lnTo>
                    <a:pt x="252865" y="151262"/>
                  </a:lnTo>
                  <a:lnTo>
                    <a:pt x="255612" y="206598"/>
                  </a:lnTo>
                  <a:lnTo>
                    <a:pt x="244746" y="268281"/>
                  </a:lnTo>
                  <a:lnTo>
                    <a:pt x="225932" y="322650"/>
                  </a:lnTo>
                  <a:lnTo>
                    <a:pt x="192816" y="377886"/>
                  </a:lnTo>
                  <a:lnTo>
                    <a:pt x="147857" y="423637"/>
                  </a:lnTo>
                  <a:lnTo>
                    <a:pt x="138377" y="430772"/>
                  </a:lnTo>
                  <a:lnTo>
                    <a:pt x="115366" y="435581"/>
                  </a:lnTo>
                  <a:lnTo>
                    <a:pt x="68054" y="429136"/>
                  </a:lnTo>
                  <a:lnTo>
                    <a:pt x="59439" y="423910"/>
                  </a:lnTo>
                  <a:lnTo>
                    <a:pt x="46747" y="408745"/>
                  </a:lnTo>
                  <a:lnTo>
                    <a:pt x="40326" y="387186"/>
                  </a:lnTo>
                  <a:lnTo>
                    <a:pt x="38614" y="374887"/>
                  </a:lnTo>
                  <a:lnTo>
                    <a:pt x="42950" y="354981"/>
                  </a:lnTo>
                  <a:lnTo>
                    <a:pt x="64798" y="317549"/>
                  </a:lnTo>
                  <a:lnTo>
                    <a:pt x="81104" y="303371"/>
                  </a:lnTo>
                  <a:lnTo>
                    <a:pt x="90366" y="297953"/>
                  </a:lnTo>
                  <a:lnTo>
                    <a:pt x="116254" y="295052"/>
                  </a:lnTo>
                  <a:lnTo>
                    <a:pt x="174945" y="302721"/>
                  </a:lnTo>
                  <a:lnTo>
                    <a:pt x="234224" y="318908"/>
                  </a:lnTo>
                  <a:lnTo>
                    <a:pt x="269638" y="326171"/>
                  </a:lnTo>
                  <a:lnTo>
                    <a:pt x="332699" y="328827"/>
                  </a:lnTo>
                  <a:lnTo>
                    <a:pt x="351044" y="329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63705" y="3042735"/>
              <a:ext cx="223738" cy="340831"/>
            </a:xfrm>
            <a:custGeom>
              <a:avLst/>
              <a:gdLst/>
              <a:ahLst/>
              <a:cxnLst/>
              <a:rect l="0" t="0" r="0" b="0"/>
              <a:pathLst>
                <a:path w="223738" h="340831">
                  <a:moveTo>
                    <a:pt x="194927" y="0"/>
                  </a:moveTo>
                  <a:lnTo>
                    <a:pt x="167371" y="7236"/>
                  </a:lnTo>
                  <a:lnTo>
                    <a:pt x="114267" y="6759"/>
                  </a:lnTo>
                  <a:lnTo>
                    <a:pt x="63700" y="1335"/>
                  </a:lnTo>
                  <a:lnTo>
                    <a:pt x="28143" y="5985"/>
                  </a:lnTo>
                  <a:lnTo>
                    <a:pt x="20567" y="12179"/>
                  </a:lnTo>
                  <a:lnTo>
                    <a:pt x="12148" y="31539"/>
                  </a:lnTo>
                  <a:lnTo>
                    <a:pt x="6744" y="82096"/>
                  </a:lnTo>
                  <a:lnTo>
                    <a:pt x="0" y="145501"/>
                  </a:lnTo>
                  <a:lnTo>
                    <a:pt x="634" y="150813"/>
                  </a:lnTo>
                  <a:lnTo>
                    <a:pt x="3398" y="152015"/>
                  </a:lnTo>
                  <a:lnTo>
                    <a:pt x="52319" y="131138"/>
                  </a:lnTo>
                  <a:lnTo>
                    <a:pt x="110215" y="127290"/>
                  </a:lnTo>
                  <a:lnTo>
                    <a:pt x="137390" y="133002"/>
                  </a:lnTo>
                  <a:lnTo>
                    <a:pt x="169300" y="149373"/>
                  </a:lnTo>
                  <a:lnTo>
                    <a:pt x="193573" y="172161"/>
                  </a:lnTo>
                  <a:lnTo>
                    <a:pt x="212463" y="201140"/>
                  </a:lnTo>
                  <a:lnTo>
                    <a:pt x="220268" y="222757"/>
                  </a:lnTo>
                  <a:lnTo>
                    <a:pt x="223737" y="247962"/>
                  </a:lnTo>
                  <a:lnTo>
                    <a:pt x="219040" y="271642"/>
                  </a:lnTo>
                  <a:lnTo>
                    <a:pt x="203241" y="301586"/>
                  </a:lnTo>
                  <a:lnTo>
                    <a:pt x="189263" y="316532"/>
                  </a:lnTo>
                  <a:lnTo>
                    <a:pt x="141538" y="339587"/>
                  </a:lnTo>
                  <a:lnTo>
                    <a:pt x="120896" y="340830"/>
                  </a:lnTo>
                  <a:lnTo>
                    <a:pt x="67870" y="337686"/>
                  </a:lnTo>
                  <a:lnTo>
                    <a:pt x="47600" y="334137"/>
                  </a:lnTo>
                  <a:lnTo>
                    <a:pt x="2647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5336" y="3478866"/>
              <a:ext cx="758053" cy="15620"/>
            </a:xfrm>
            <a:custGeom>
              <a:avLst/>
              <a:gdLst/>
              <a:ahLst/>
              <a:cxnLst/>
              <a:rect l="0" t="0" r="0" b="0"/>
              <a:pathLst>
                <a:path w="758053" h="15620">
                  <a:moveTo>
                    <a:pt x="758052" y="6066"/>
                  </a:moveTo>
                  <a:lnTo>
                    <a:pt x="724431" y="0"/>
                  </a:lnTo>
                  <a:lnTo>
                    <a:pt x="669609" y="4521"/>
                  </a:lnTo>
                  <a:lnTo>
                    <a:pt x="619933" y="5608"/>
                  </a:lnTo>
                  <a:lnTo>
                    <a:pt x="571289" y="5930"/>
                  </a:lnTo>
                  <a:lnTo>
                    <a:pt x="524120" y="6026"/>
                  </a:lnTo>
                  <a:lnTo>
                    <a:pt x="461369" y="6058"/>
                  </a:lnTo>
                  <a:lnTo>
                    <a:pt x="412523" y="6064"/>
                  </a:lnTo>
                  <a:lnTo>
                    <a:pt x="350851" y="13301"/>
                  </a:lnTo>
                  <a:lnTo>
                    <a:pt x="301918" y="15619"/>
                  </a:lnTo>
                  <a:lnTo>
                    <a:pt x="245989" y="13282"/>
                  </a:lnTo>
                  <a:lnTo>
                    <a:pt x="195210" y="7492"/>
                  </a:lnTo>
                  <a:lnTo>
                    <a:pt x="140119" y="6348"/>
                  </a:lnTo>
                  <a:lnTo>
                    <a:pt x="84177" y="6122"/>
                  </a:lnTo>
                  <a:lnTo>
                    <a:pt x="28066" y="6077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84891" y="359021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58617"/>
                  </a:lnTo>
                  <a:lnTo>
                    <a:pt x="10528" y="120027"/>
                  </a:lnTo>
                  <a:lnTo>
                    <a:pt x="10528" y="178430"/>
                  </a:lnTo>
                  <a:lnTo>
                    <a:pt x="3293" y="2395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534897" y="2568953"/>
            <a:ext cx="3445912" cy="583042"/>
            <a:chOff x="5534897" y="2568953"/>
            <a:chExt cx="3445912" cy="583042"/>
          </a:xfrm>
        </p:grpSpPr>
        <p:sp>
          <p:nvSpPr>
            <p:cNvPr id="62" name="Freeform 61"/>
            <p:cNvSpPr/>
            <p:nvPr/>
          </p:nvSpPr>
          <p:spPr>
            <a:xfrm>
              <a:off x="5534897" y="2761260"/>
              <a:ext cx="308420" cy="390735"/>
            </a:xfrm>
            <a:custGeom>
              <a:avLst/>
              <a:gdLst/>
              <a:ahLst/>
              <a:cxnLst/>
              <a:rect l="0" t="0" r="0" b="0"/>
              <a:pathLst>
                <a:path w="308420" h="390735">
                  <a:moveTo>
                    <a:pt x="55735" y="18263"/>
                  </a:moveTo>
                  <a:lnTo>
                    <a:pt x="41163" y="60955"/>
                  </a:lnTo>
                  <a:lnTo>
                    <a:pt x="31711" y="82860"/>
                  </a:lnTo>
                  <a:lnTo>
                    <a:pt x="25220" y="113312"/>
                  </a:lnTo>
                  <a:lnTo>
                    <a:pt x="22523" y="113214"/>
                  </a:lnTo>
                  <a:lnTo>
                    <a:pt x="19556" y="109640"/>
                  </a:lnTo>
                  <a:lnTo>
                    <a:pt x="20968" y="76663"/>
                  </a:lnTo>
                  <a:lnTo>
                    <a:pt x="28975" y="55527"/>
                  </a:lnTo>
                  <a:lnTo>
                    <a:pt x="53178" y="22894"/>
                  </a:lnTo>
                  <a:lnTo>
                    <a:pt x="79154" y="6637"/>
                  </a:lnTo>
                  <a:lnTo>
                    <a:pt x="114667" y="0"/>
                  </a:lnTo>
                  <a:lnTo>
                    <a:pt x="149235" y="3623"/>
                  </a:lnTo>
                  <a:lnTo>
                    <a:pt x="167870" y="15266"/>
                  </a:lnTo>
                  <a:lnTo>
                    <a:pt x="182782" y="32139"/>
                  </a:lnTo>
                  <a:lnTo>
                    <a:pt x="224070" y="93426"/>
                  </a:lnTo>
                  <a:lnTo>
                    <a:pt x="235055" y="118739"/>
                  </a:lnTo>
                  <a:lnTo>
                    <a:pt x="237598" y="145587"/>
                  </a:lnTo>
                  <a:lnTo>
                    <a:pt x="229699" y="200951"/>
                  </a:lnTo>
                  <a:lnTo>
                    <a:pt x="213463" y="259519"/>
                  </a:lnTo>
                  <a:lnTo>
                    <a:pt x="196836" y="294857"/>
                  </a:lnTo>
                  <a:lnTo>
                    <a:pt x="165365" y="337541"/>
                  </a:lnTo>
                  <a:lnTo>
                    <a:pt x="128213" y="367333"/>
                  </a:lnTo>
                  <a:lnTo>
                    <a:pt x="76631" y="389560"/>
                  </a:lnTo>
                  <a:lnTo>
                    <a:pt x="55663" y="390734"/>
                  </a:lnTo>
                  <a:lnTo>
                    <a:pt x="35816" y="386187"/>
                  </a:lnTo>
                  <a:lnTo>
                    <a:pt x="19196" y="376367"/>
                  </a:lnTo>
                  <a:lnTo>
                    <a:pt x="7130" y="361084"/>
                  </a:lnTo>
                  <a:lnTo>
                    <a:pt x="2275" y="352095"/>
                  </a:lnTo>
                  <a:lnTo>
                    <a:pt x="0" y="329630"/>
                  </a:lnTo>
                  <a:lnTo>
                    <a:pt x="4057" y="306387"/>
                  </a:lnTo>
                  <a:lnTo>
                    <a:pt x="13660" y="288258"/>
                  </a:lnTo>
                  <a:lnTo>
                    <a:pt x="28846" y="275521"/>
                  </a:lnTo>
                  <a:lnTo>
                    <a:pt x="48464" y="267131"/>
                  </a:lnTo>
                  <a:lnTo>
                    <a:pt x="102305" y="261744"/>
                  </a:lnTo>
                  <a:lnTo>
                    <a:pt x="151812" y="263931"/>
                  </a:lnTo>
                  <a:lnTo>
                    <a:pt x="209764" y="275150"/>
                  </a:lnTo>
                  <a:lnTo>
                    <a:pt x="268308" y="287462"/>
                  </a:lnTo>
                  <a:lnTo>
                    <a:pt x="308419" y="292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53886" y="2884808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87968" y="29308"/>
                  </a:lnTo>
                  <a:lnTo>
                    <a:pt x="37448" y="8683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11772" y="2853222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16768" y="11179"/>
                  </a:lnTo>
                  <a:lnTo>
                    <a:pt x="65182" y="67629"/>
                  </a:lnTo>
                  <a:lnTo>
                    <a:pt x="96107" y="98930"/>
                  </a:lnTo>
                  <a:lnTo>
                    <a:pt x="131224" y="159342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95990" y="2763507"/>
              <a:ext cx="294850" cy="332743"/>
            </a:xfrm>
            <a:custGeom>
              <a:avLst/>
              <a:gdLst/>
              <a:ahLst/>
              <a:cxnLst/>
              <a:rect l="0" t="0" r="0" b="0"/>
              <a:pathLst>
                <a:path w="294850" h="332743">
                  <a:moveTo>
                    <a:pt x="10580" y="58130"/>
                  </a:moveTo>
                  <a:lnTo>
                    <a:pt x="60078" y="8632"/>
                  </a:lnTo>
                  <a:lnTo>
                    <a:pt x="83271" y="1036"/>
                  </a:lnTo>
                  <a:lnTo>
                    <a:pt x="110737" y="0"/>
                  </a:lnTo>
                  <a:lnTo>
                    <a:pt x="134643" y="7338"/>
                  </a:lnTo>
                  <a:lnTo>
                    <a:pt x="162243" y="24623"/>
                  </a:lnTo>
                  <a:lnTo>
                    <a:pt x="174692" y="40898"/>
                  </a:lnTo>
                  <a:lnTo>
                    <a:pt x="202077" y="92559"/>
                  </a:lnTo>
                  <a:lnTo>
                    <a:pt x="206920" y="137091"/>
                  </a:lnTo>
                  <a:lnTo>
                    <a:pt x="200296" y="180442"/>
                  </a:lnTo>
                  <a:lnTo>
                    <a:pt x="177689" y="233892"/>
                  </a:lnTo>
                  <a:lnTo>
                    <a:pt x="136803" y="296883"/>
                  </a:lnTo>
                  <a:lnTo>
                    <a:pt x="103234" y="327689"/>
                  </a:lnTo>
                  <a:lnTo>
                    <a:pt x="80225" y="332742"/>
                  </a:lnTo>
                  <a:lnTo>
                    <a:pt x="32915" y="326454"/>
                  </a:lnTo>
                  <a:lnTo>
                    <a:pt x="14268" y="314255"/>
                  </a:lnTo>
                  <a:lnTo>
                    <a:pt x="6019" y="306089"/>
                  </a:lnTo>
                  <a:lnTo>
                    <a:pt x="1690" y="295966"/>
                  </a:lnTo>
                  <a:lnTo>
                    <a:pt x="0" y="272239"/>
                  </a:lnTo>
                  <a:lnTo>
                    <a:pt x="6267" y="252335"/>
                  </a:lnTo>
                  <a:lnTo>
                    <a:pt x="11214" y="243752"/>
                  </a:lnTo>
                  <a:lnTo>
                    <a:pt x="26070" y="231096"/>
                  </a:lnTo>
                  <a:lnTo>
                    <a:pt x="34944" y="226083"/>
                  </a:lnTo>
                  <a:lnTo>
                    <a:pt x="75381" y="219028"/>
                  </a:lnTo>
                  <a:lnTo>
                    <a:pt x="138869" y="224782"/>
                  </a:lnTo>
                  <a:lnTo>
                    <a:pt x="199048" y="226230"/>
                  </a:lnTo>
                  <a:lnTo>
                    <a:pt x="256515" y="226516"/>
                  </a:lnTo>
                  <a:lnTo>
                    <a:pt x="294849" y="22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20250" y="2747937"/>
              <a:ext cx="294128" cy="335616"/>
            </a:xfrm>
            <a:custGeom>
              <a:avLst/>
              <a:gdLst/>
              <a:ahLst/>
              <a:cxnLst/>
              <a:rect l="0" t="0" r="0" b="0"/>
              <a:pathLst>
                <a:path w="294128" h="335616">
                  <a:moveTo>
                    <a:pt x="202216" y="0"/>
                  </a:moveTo>
                  <a:lnTo>
                    <a:pt x="143599" y="0"/>
                  </a:lnTo>
                  <a:lnTo>
                    <a:pt x="89425" y="0"/>
                  </a:lnTo>
                  <a:lnTo>
                    <a:pt x="36784" y="3120"/>
                  </a:lnTo>
                  <a:lnTo>
                    <a:pt x="25248" y="5590"/>
                  </a:lnTo>
                  <a:lnTo>
                    <a:pt x="16386" y="10746"/>
                  </a:lnTo>
                  <a:lnTo>
                    <a:pt x="3421" y="25833"/>
                  </a:lnTo>
                  <a:lnTo>
                    <a:pt x="0" y="47356"/>
                  </a:lnTo>
                  <a:lnTo>
                    <a:pt x="3548" y="71350"/>
                  </a:lnTo>
                  <a:lnTo>
                    <a:pt x="25767" y="126033"/>
                  </a:lnTo>
                  <a:lnTo>
                    <a:pt x="30771" y="130815"/>
                  </a:lnTo>
                  <a:lnTo>
                    <a:pt x="36447" y="131664"/>
                  </a:lnTo>
                  <a:lnTo>
                    <a:pt x="93802" y="118476"/>
                  </a:lnTo>
                  <a:lnTo>
                    <a:pt x="152465" y="116340"/>
                  </a:lnTo>
                  <a:lnTo>
                    <a:pt x="189425" y="121559"/>
                  </a:lnTo>
                  <a:lnTo>
                    <a:pt x="245595" y="149642"/>
                  </a:lnTo>
                  <a:lnTo>
                    <a:pt x="270701" y="172240"/>
                  </a:lnTo>
                  <a:lnTo>
                    <a:pt x="287368" y="201163"/>
                  </a:lnTo>
                  <a:lnTo>
                    <a:pt x="294127" y="237549"/>
                  </a:lnTo>
                  <a:lnTo>
                    <a:pt x="289469" y="261165"/>
                  </a:lnTo>
                  <a:lnTo>
                    <a:pt x="278430" y="282190"/>
                  </a:lnTo>
                  <a:lnTo>
                    <a:pt x="232746" y="322138"/>
                  </a:lnTo>
                  <a:lnTo>
                    <a:pt x="209156" y="330346"/>
                  </a:lnTo>
                  <a:lnTo>
                    <a:pt x="155883" y="335615"/>
                  </a:lnTo>
                  <a:lnTo>
                    <a:pt x="97762" y="325289"/>
                  </a:lnTo>
                  <a:lnTo>
                    <a:pt x="79753" y="318878"/>
                  </a:lnTo>
                  <a:lnTo>
                    <a:pt x="6534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17430" y="257948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9444" y="145290"/>
                  </a:lnTo>
                  <a:lnTo>
                    <a:pt x="3319" y="194477"/>
                  </a:lnTo>
                  <a:lnTo>
                    <a:pt x="3775" y="257261"/>
                  </a:lnTo>
                  <a:lnTo>
                    <a:pt x="9194" y="309740"/>
                  </a:lnTo>
                  <a:lnTo>
                    <a:pt x="2020" y="36145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04369" y="2568953"/>
              <a:ext cx="273210" cy="376274"/>
            </a:xfrm>
            <a:custGeom>
              <a:avLst/>
              <a:gdLst/>
              <a:ahLst/>
              <a:cxnLst/>
              <a:rect l="0" t="0" r="0" b="0"/>
              <a:pathLst>
                <a:path w="273210" h="376274">
                  <a:moveTo>
                    <a:pt x="192087" y="0"/>
                  </a:moveTo>
                  <a:lnTo>
                    <a:pt x="154609" y="8333"/>
                  </a:lnTo>
                  <a:lnTo>
                    <a:pt x="97597" y="10095"/>
                  </a:lnTo>
                  <a:lnTo>
                    <a:pt x="45650" y="18848"/>
                  </a:lnTo>
                  <a:lnTo>
                    <a:pt x="18990" y="25145"/>
                  </a:lnTo>
                  <a:lnTo>
                    <a:pt x="10008" y="31971"/>
                  </a:lnTo>
                  <a:lnTo>
                    <a:pt x="30" y="52034"/>
                  </a:lnTo>
                  <a:lnTo>
                    <a:pt x="0" y="95226"/>
                  </a:lnTo>
                  <a:lnTo>
                    <a:pt x="9301" y="146582"/>
                  </a:lnTo>
                  <a:lnTo>
                    <a:pt x="18191" y="208845"/>
                  </a:lnTo>
                  <a:lnTo>
                    <a:pt x="21174" y="212929"/>
                  </a:lnTo>
                  <a:lnTo>
                    <a:pt x="24333" y="212143"/>
                  </a:lnTo>
                  <a:lnTo>
                    <a:pt x="50846" y="184824"/>
                  </a:lnTo>
                  <a:lnTo>
                    <a:pt x="79267" y="165767"/>
                  </a:lnTo>
                  <a:lnTo>
                    <a:pt x="117974" y="153361"/>
                  </a:lnTo>
                  <a:lnTo>
                    <a:pt x="163628" y="150335"/>
                  </a:lnTo>
                  <a:lnTo>
                    <a:pt x="222697" y="162286"/>
                  </a:lnTo>
                  <a:lnTo>
                    <a:pt x="249380" y="177806"/>
                  </a:lnTo>
                  <a:lnTo>
                    <a:pt x="261614" y="193669"/>
                  </a:lnTo>
                  <a:lnTo>
                    <a:pt x="269781" y="213587"/>
                  </a:lnTo>
                  <a:lnTo>
                    <a:pt x="273209" y="249938"/>
                  </a:lnTo>
                  <a:lnTo>
                    <a:pt x="261405" y="304965"/>
                  </a:lnTo>
                  <a:lnTo>
                    <a:pt x="245901" y="331216"/>
                  </a:lnTo>
                  <a:lnTo>
                    <a:pt x="220900" y="353812"/>
                  </a:lnTo>
                  <a:lnTo>
                    <a:pt x="185676" y="369735"/>
                  </a:lnTo>
                  <a:lnTo>
                    <a:pt x="145604" y="376273"/>
                  </a:lnTo>
                  <a:lnTo>
                    <a:pt x="8680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80725" y="2695295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81239" y="17981"/>
                  </a:lnTo>
                  <a:lnTo>
                    <a:pt x="18998" y="8039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59669" y="2705823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9497" y="58564"/>
                  </a:lnTo>
                  <a:lnTo>
                    <a:pt x="78036" y="91493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28165" y="2579481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52643" y="0"/>
                  </a:moveTo>
                  <a:lnTo>
                    <a:pt x="41465" y="11179"/>
                  </a:lnTo>
                  <a:lnTo>
                    <a:pt x="35976" y="32265"/>
                  </a:lnTo>
                  <a:lnTo>
                    <a:pt x="26865" y="87872"/>
                  </a:lnTo>
                  <a:lnTo>
                    <a:pt x="21035" y="142747"/>
                  </a:lnTo>
                  <a:lnTo>
                    <a:pt x="12144" y="205018"/>
                  </a:lnTo>
                  <a:lnTo>
                    <a:pt x="2409" y="26560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38114" y="3190134"/>
            <a:ext cx="2050928" cy="603195"/>
            <a:chOff x="6138114" y="3190134"/>
            <a:chExt cx="2050928" cy="603195"/>
          </a:xfrm>
        </p:grpSpPr>
        <p:sp>
          <p:nvSpPr>
            <p:cNvPr id="73" name="Freeform 72"/>
            <p:cNvSpPr/>
            <p:nvPr/>
          </p:nvSpPr>
          <p:spPr>
            <a:xfrm>
              <a:off x="6138114" y="3382686"/>
              <a:ext cx="270727" cy="410643"/>
            </a:xfrm>
            <a:custGeom>
              <a:avLst/>
              <a:gdLst/>
              <a:ahLst/>
              <a:cxnLst/>
              <a:rect l="0" t="0" r="0" b="0"/>
              <a:pathLst>
                <a:path w="270727" h="410643">
                  <a:moveTo>
                    <a:pt x="231627" y="28547"/>
                  </a:moveTo>
                  <a:lnTo>
                    <a:pt x="188935" y="25427"/>
                  </a:lnTo>
                  <a:lnTo>
                    <a:pt x="126291" y="7216"/>
                  </a:lnTo>
                  <a:lnTo>
                    <a:pt x="91622" y="0"/>
                  </a:lnTo>
                  <a:lnTo>
                    <a:pt x="66457" y="652"/>
                  </a:lnTo>
                  <a:lnTo>
                    <a:pt x="43574" y="8740"/>
                  </a:lnTo>
                  <a:lnTo>
                    <a:pt x="36069" y="17682"/>
                  </a:lnTo>
                  <a:lnTo>
                    <a:pt x="27729" y="43215"/>
                  </a:lnTo>
                  <a:lnTo>
                    <a:pt x="23545" y="98861"/>
                  </a:lnTo>
                  <a:lnTo>
                    <a:pt x="29650" y="154913"/>
                  </a:lnTo>
                  <a:lnTo>
                    <a:pt x="31895" y="174787"/>
                  </a:lnTo>
                  <a:lnTo>
                    <a:pt x="34132" y="175173"/>
                  </a:lnTo>
                  <a:lnTo>
                    <a:pt x="51715" y="156166"/>
                  </a:lnTo>
                  <a:lnTo>
                    <a:pt x="76544" y="142269"/>
                  </a:lnTo>
                  <a:lnTo>
                    <a:pt x="132016" y="135498"/>
                  </a:lnTo>
                  <a:lnTo>
                    <a:pt x="173907" y="136665"/>
                  </a:lnTo>
                  <a:lnTo>
                    <a:pt x="207895" y="150789"/>
                  </a:lnTo>
                  <a:lnTo>
                    <a:pt x="233304" y="170962"/>
                  </a:lnTo>
                  <a:lnTo>
                    <a:pt x="254481" y="198646"/>
                  </a:lnTo>
                  <a:lnTo>
                    <a:pt x="267514" y="230245"/>
                  </a:lnTo>
                  <a:lnTo>
                    <a:pt x="270726" y="268723"/>
                  </a:lnTo>
                  <a:lnTo>
                    <a:pt x="263619" y="308590"/>
                  </a:lnTo>
                  <a:lnTo>
                    <a:pt x="234266" y="364902"/>
                  </a:lnTo>
                  <a:lnTo>
                    <a:pt x="202643" y="391290"/>
                  </a:lnTo>
                  <a:lnTo>
                    <a:pt x="163638" y="408338"/>
                  </a:lnTo>
                  <a:lnTo>
                    <a:pt x="136289" y="410642"/>
                  </a:lnTo>
                  <a:lnTo>
                    <a:pt x="75015" y="402590"/>
                  </a:lnTo>
                  <a:lnTo>
                    <a:pt x="13113" y="389441"/>
                  </a:lnTo>
                  <a:lnTo>
                    <a:pt x="0" y="386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40080" y="3421761"/>
              <a:ext cx="337523" cy="302449"/>
            </a:xfrm>
            <a:custGeom>
              <a:avLst/>
              <a:gdLst/>
              <a:ahLst/>
              <a:cxnLst/>
              <a:rect l="0" t="0" r="0" b="0"/>
              <a:pathLst>
                <a:path w="337523" h="302449">
                  <a:moveTo>
                    <a:pt x="182345" y="21057"/>
                  </a:moveTo>
                  <a:lnTo>
                    <a:pt x="159988" y="21057"/>
                  </a:lnTo>
                  <a:lnTo>
                    <a:pt x="142773" y="27297"/>
                  </a:lnTo>
                  <a:lnTo>
                    <a:pt x="82181" y="70556"/>
                  </a:lnTo>
                  <a:lnTo>
                    <a:pt x="38597" y="126991"/>
                  </a:lnTo>
                  <a:lnTo>
                    <a:pt x="1942" y="189570"/>
                  </a:lnTo>
                  <a:lnTo>
                    <a:pt x="0" y="210595"/>
                  </a:lnTo>
                  <a:lnTo>
                    <a:pt x="8286" y="252689"/>
                  </a:lnTo>
                  <a:lnTo>
                    <a:pt x="20757" y="270624"/>
                  </a:lnTo>
                  <a:lnTo>
                    <a:pt x="37999" y="285224"/>
                  </a:lnTo>
                  <a:lnTo>
                    <a:pt x="57359" y="295612"/>
                  </a:lnTo>
                  <a:lnTo>
                    <a:pt x="93579" y="302448"/>
                  </a:lnTo>
                  <a:lnTo>
                    <a:pt x="146570" y="296353"/>
                  </a:lnTo>
                  <a:lnTo>
                    <a:pt x="192045" y="280764"/>
                  </a:lnTo>
                  <a:lnTo>
                    <a:pt x="245407" y="247543"/>
                  </a:lnTo>
                  <a:lnTo>
                    <a:pt x="275899" y="218405"/>
                  </a:lnTo>
                  <a:lnTo>
                    <a:pt x="315085" y="159191"/>
                  </a:lnTo>
                  <a:lnTo>
                    <a:pt x="330990" y="126716"/>
                  </a:lnTo>
                  <a:lnTo>
                    <a:pt x="337522" y="89278"/>
                  </a:lnTo>
                  <a:lnTo>
                    <a:pt x="332812" y="65416"/>
                  </a:lnTo>
                  <a:lnTo>
                    <a:pt x="317005" y="35370"/>
                  </a:lnTo>
                  <a:lnTo>
                    <a:pt x="303024" y="20399"/>
                  </a:lnTo>
                  <a:lnTo>
                    <a:pt x="285113" y="9846"/>
                  </a:lnTo>
                  <a:lnTo>
                    <a:pt x="232562" y="1297"/>
                  </a:lnTo>
                  <a:lnTo>
                    <a:pt x="2139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01492" y="3432290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04677" y="2195"/>
                  </a:lnTo>
                  <a:lnTo>
                    <a:pt x="147665" y="433"/>
                  </a:lnTo>
                  <a:lnTo>
                    <a:pt x="88483" y="85"/>
                  </a:lnTo>
                  <a:lnTo>
                    <a:pt x="34852" y="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12021" y="3505989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21057"/>
                  </a:moveTo>
                  <a:lnTo>
                    <a:pt x="193224" y="17938"/>
                  </a:lnTo>
                  <a:lnTo>
                    <a:pt x="145379" y="12724"/>
                  </a:lnTo>
                  <a:lnTo>
                    <a:pt x="82398" y="5373"/>
                  </a:lnTo>
                  <a:lnTo>
                    <a:pt x="20108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75192" y="3295419"/>
              <a:ext cx="105285" cy="284271"/>
            </a:xfrm>
            <a:custGeom>
              <a:avLst/>
              <a:gdLst/>
              <a:ahLst/>
              <a:cxnLst/>
              <a:rect l="0" t="0" r="0" b="0"/>
              <a:pathLst>
                <a:path w="105285" h="284271">
                  <a:moveTo>
                    <a:pt x="105284" y="0"/>
                  </a:moveTo>
                  <a:lnTo>
                    <a:pt x="89643" y="26387"/>
                  </a:lnTo>
                  <a:lnTo>
                    <a:pt x="70441" y="88901"/>
                  </a:lnTo>
                  <a:lnTo>
                    <a:pt x="55031" y="138054"/>
                  </a:lnTo>
                  <a:lnTo>
                    <a:pt x="33790" y="198542"/>
                  </a:lnTo>
                  <a:lnTo>
                    <a:pt x="8262" y="25928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96331" y="3242777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0"/>
                  </a:moveTo>
                  <a:lnTo>
                    <a:pt x="34685" y="63450"/>
                  </a:lnTo>
                  <a:lnTo>
                    <a:pt x="24445" y="112126"/>
                  </a:lnTo>
                  <a:lnTo>
                    <a:pt x="15172" y="170483"/>
                  </a:lnTo>
                  <a:lnTo>
                    <a:pt x="11905" y="232227"/>
                  </a:lnTo>
                  <a:lnTo>
                    <a:pt x="9766" y="292636"/>
                  </a:lnTo>
                  <a:lnTo>
                    <a:pt x="2276" y="34991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89541" y="3190134"/>
              <a:ext cx="299501" cy="407234"/>
            </a:xfrm>
            <a:custGeom>
              <a:avLst/>
              <a:gdLst/>
              <a:ahLst/>
              <a:cxnLst/>
              <a:rect l="0" t="0" r="0" b="0"/>
              <a:pathLst>
                <a:path w="299501" h="407234">
                  <a:moveTo>
                    <a:pt x="196345" y="0"/>
                  </a:moveTo>
                  <a:lnTo>
                    <a:pt x="158866" y="8333"/>
                  </a:lnTo>
                  <a:lnTo>
                    <a:pt x="107443" y="10095"/>
                  </a:lnTo>
                  <a:lnTo>
                    <a:pt x="46597" y="5258"/>
                  </a:lnTo>
                  <a:lnTo>
                    <a:pt x="33342" y="7015"/>
                  </a:lnTo>
                  <a:lnTo>
                    <a:pt x="23335" y="11696"/>
                  </a:lnTo>
                  <a:lnTo>
                    <a:pt x="9097" y="26255"/>
                  </a:lnTo>
                  <a:lnTo>
                    <a:pt x="1990" y="47544"/>
                  </a:lnTo>
                  <a:lnTo>
                    <a:pt x="0" y="72604"/>
                  </a:lnTo>
                  <a:lnTo>
                    <a:pt x="5136" y="126819"/>
                  </a:lnTo>
                  <a:lnTo>
                    <a:pt x="12086" y="177000"/>
                  </a:lnTo>
                  <a:lnTo>
                    <a:pt x="15014" y="181171"/>
                  </a:lnTo>
                  <a:lnTo>
                    <a:pt x="18136" y="180442"/>
                  </a:lnTo>
                  <a:lnTo>
                    <a:pt x="42246" y="144819"/>
                  </a:lnTo>
                  <a:lnTo>
                    <a:pt x="57359" y="116219"/>
                  </a:lnTo>
                  <a:lnTo>
                    <a:pt x="73741" y="100006"/>
                  </a:lnTo>
                  <a:lnTo>
                    <a:pt x="98960" y="91241"/>
                  </a:lnTo>
                  <a:lnTo>
                    <a:pt x="157222" y="85613"/>
                  </a:lnTo>
                  <a:lnTo>
                    <a:pt x="182466" y="91083"/>
                  </a:lnTo>
                  <a:lnTo>
                    <a:pt x="227268" y="113658"/>
                  </a:lnTo>
                  <a:lnTo>
                    <a:pt x="268743" y="149053"/>
                  </a:lnTo>
                  <a:lnTo>
                    <a:pt x="285454" y="169191"/>
                  </a:lnTo>
                  <a:lnTo>
                    <a:pt x="294440" y="196079"/>
                  </a:lnTo>
                  <a:lnTo>
                    <a:pt x="299500" y="244101"/>
                  </a:lnTo>
                  <a:lnTo>
                    <a:pt x="298343" y="276945"/>
                  </a:lnTo>
                  <a:lnTo>
                    <a:pt x="290031" y="307141"/>
                  </a:lnTo>
                  <a:lnTo>
                    <a:pt x="266607" y="344859"/>
                  </a:lnTo>
                  <a:lnTo>
                    <a:pt x="227251" y="386705"/>
                  </a:lnTo>
                  <a:lnTo>
                    <a:pt x="206571" y="399206"/>
                  </a:lnTo>
                  <a:lnTo>
                    <a:pt x="169609" y="407233"/>
                  </a:lnTo>
                  <a:lnTo>
                    <a:pt x="116368" y="401539"/>
                  </a:lnTo>
                  <a:lnTo>
                    <a:pt x="7000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595390" y="4253513"/>
            <a:ext cx="610051" cy="558011"/>
            <a:chOff x="6595390" y="4253513"/>
            <a:chExt cx="610051" cy="558011"/>
          </a:xfrm>
        </p:grpSpPr>
        <p:sp>
          <p:nvSpPr>
            <p:cNvPr id="81" name="Freeform 80"/>
            <p:cNvSpPr/>
            <p:nvPr/>
          </p:nvSpPr>
          <p:spPr>
            <a:xfrm>
              <a:off x="6595390" y="4253513"/>
              <a:ext cx="384653" cy="558011"/>
            </a:xfrm>
            <a:custGeom>
              <a:avLst/>
              <a:gdLst/>
              <a:ahLst/>
              <a:cxnLst/>
              <a:rect l="0" t="0" r="0" b="0"/>
              <a:pathLst>
                <a:path w="384653" h="558011">
                  <a:moveTo>
                    <a:pt x="27035" y="558010"/>
                  </a:moveTo>
                  <a:lnTo>
                    <a:pt x="17969" y="499393"/>
                  </a:lnTo>
                  <a:lnTo>
                    <a:pt x="15625" y="444049"/>
                  </a:lnTo>
                  <a:lnTo>
                    <a:pt x="9357" y="393872"/>
                  </a:lnTo>
                  <a:lnTo>
                    <a:pt x="6979" y="337411"/>
                  </a:lnTo>
                  <a:lnTo>
                    <a:pt x="3056" y="278345"/>
                  </a:lnTo>
                  <a:lnTo>
                    <a:pt x="0" y="253560"/>
                  </a:lnTo>
                  <a:lnTo>
                    <a:pt x="4451" y="199521"/>
                  </a:lnTo>
                  <a:lnTo>
                    <a:pt x="11265" y="149376"/>
                  </a:lnTo>
                  <a:lnTo>
                    <a:pt x="17691" y="142867"/>
                  </a:lnTo>
                  <a:lnTo>
                    <a:pt x="26655" y="139699"/>
                  </a:lnTo>
                  <a:lnTo>
                    <a:pt x="37310" y="138756"/>
                  </a:lnTo>
                  <a:lnTo>
                    <a:pt x="46753" y="141636"/>
                  </a:lnTo>
                  <a:lnTo>
                    <a:pt x="63484" y="154197"/>
                  </a:lnTo>
                  <a:lnTo>
                    <a:pt x="103570" y="212389"/>
                  </a:lnTo>
                  <a:lnTo>
                    <a:pt x="138109" y="273764"/>
                  </a:lnTo>
                  <a:lnTo>
                    <a:pt x="171225" y="335297"/>
                  </a:lnTo>
                  <a:lnTo>
                    <a:pt x="206058" y="394555"/>
                  </a:lnTo>
                  <a:lnTo>
                    <a:pt x="251256" y="441712"/>
                  </a:lnTo>
                  <a:lnTo>
                    <a:pt x="280644" y="459990"/>
                  </a:lnTo>
                  <a:lnTo>
                    <a:pt x="290864" y="464588"/>
                  </a:lnTo>
                  <a:lnTo>
                    <a:pt x="300017" y="465313"/>
                  </a:lnTo>
                  <a:lnTo>
                    <a:pt x="316426" y="459879"/>
                  </a:lnTo>
                  <a:lnTo>
                    <a:pt x="328399" y="443427"/>
                  </a:lnTo>
                  <a:lnTo>
                    <a:pt x="350557" y="380141"/>
                  </a:lnTo>
                  <a:lnTo>
                    <a:pt x="366348" y="331653"/>
                  </a:lnTo>
                  <a:lnTo>
                    <a:pt x="373237" y="277901"/>
                  </a:lnTo>
                  <a:lnTo>
                    <a:pt x="378994" y="234256"/>
                  </a:lnTo>
                  <a:lnTo>
                    <a:pt x="382332" y="190681"/>
                  </a:lnTo>
                  <a:lnTo>
                    <a:pt x="383817" y="147918"/>
                  </a:lnTo>
                  <a:lnTo>
                    <a:pt x="384652" y="85551"/>
                  </a:lnTo>
                  <a:lnTo>
                    <a:pt x="381815" y="23961"/>
                  </a:lnTo>
                  <a:lnTo>
                    <a:pt x="3744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14871" y="4569367"/>
              <a:ext cx="190570" cy="239208"/>
            </a:xfrm>
            <a:custGeom>
              <a:avLst/>
              <a:gdLst/>
              <a:ahLst/>
              <a:cxnLst/>
              <a:rect l="0" t="0" r="0" b="0"/>
              <a:pathLst>
                <a:path w="190570" h="239208">
                  <a:moveTo>
                    <a:pt x="123450" y="73700"/>
                  </a:moveTo>
                  <a:lnTo>
                    <a:pt x="112272" y="62521"/>
                  </a:lnTo>
                  <a:lnTo>
                    <a:pt x="94305" y="57033"/>
                  </a:lnTo>
                  <a:lnTo>
                    <a:pt x="82963" y="55570"/>
                  </a:lnTo>
                  <a:lnTo>
                    <a:pt x="61003" y="60183"/>
                  </a:lnTo>
                  <a:lnTo>
                    <a:pt x="32027" y="75934"/>
                  </a:lnTo>
                  <a:lnTo>
                    <a:pt x="17307" y="89901"/>
                  </a:lnTo>
                  <a:lnTo>
                    <a:pt x="6865" y="107806"/>
                  </a:lnTo>
                  <a:lnTo>
                    <a:pt x="0" y="148796"/>
                  </a:lnTo>
                  <a:lnTo>
                    <a:pt x="3554" y="186808"/>
                  </a:lnTo>
                  <a:lnTo>
                    <a:pt x="12061" y="206248"/>
                  </a:lnTo>
                  <a:lnTo>
                    <a:pt x="17605" y="214708"/>
                  </a:lnTo>
                  <a:lnTo>
                    <a:pt x="33124" y="227227"/>
                  </a:lnTo>
                  <a:lnTo>
                    <a:pt x="52889" y="235521"/>
                  </a:lnTo>
                  <a:lnTo>
                    <a:pt x="77272" y="239207"/>
                  </a:lnTo>
                  <a:lnTo>
                    <a:pt x="97467" y="234606"/>
                  </a:lnTo>
                  <a:lnTo>
                    <a:pt x="152408" y="199379"/>
                  </a:lnTo>
                  <a:lnTo>
                    <a:pt x="166736" y="184540"/>
                  </a:lnTo>
                  <a:lnTo>
                    <a:pt x="189361" y="136216"/>
                  </a:lnTo>
                  <a:lnTo>
                    <a:pt x="190569" y="112403"/>
                  </a:lnTo>
                  <a:lnTo>
                    <a:pt x="181812" y="58988"/>
                  </a:lnTo>
                  <a:lnTo>
                    <a:pt x="166609" y="28527"/>
                  </a:lnTo>
                  <a:lnTo>
                    <a:pt x="144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306777" y="2458079"/>
            <a:ext cx="263213" cy="443324"/>
            <a:chOff x="7306777" y="2458079"/>
            <a:chExt cx="263213" cy="443324"/>
          </a:xfrm>
        </p:grpSpPr>
        <p:sp>
          <p:nvSpPr>
            <p:cNvPr id="84" name="Freeform 83"/>
            <p:cNvSpPr/>
            <p:nvPr/>
          </p:nvSpPr>
          <p:spPr>
            <a:xfrm>
              <a:off x="7306777" y="2790051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225388" y="5590"/>
                  </a:lnTo>
                  <a:lnTo>
                    <a:pt x="166711" y="1545"/>
                  </a:lnTo>
                  <a:lnTo>
                    <a:pt x="128945" y="3578"/>
                  </a:lnTo>
                  <a:lnTo>
                    <a:pt x="65637" y="9614"/>
                  </a:lnTo>
                  <a:lnTo>
                    <a:pt x="19681" y="103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48891" y="2895336"/>
              <a:ext cx="221099" cy="6067"/>
            </a:xfrm>
            <a:custGeom>
              <a:avLst/>
              <a:gdLst/>
              <a:ahLst/>
              <a:cxnLst/>
              <a:rect l="0" t="0" r="0" b="0"/>
              <a:pathLst>
                <a:path w="221099" h="6067">
                  <a:moveTo>
                    <a:pt x="221098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5666" y="3120"/>
                  </a:lnTo>
                  <a:lnTo>
                    <a:pt x="34099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01534" y="2458079"/>
              <a:ext cx="124962" cy="142460"/>
            </a:xfrm>
            <a:custGeom>
              <a:avLst/>
              <a:gdLst/>
              <a:ahLst/>
              <a:cxnLst/>
              <a:rect l="0" t="0" r="0" b="0"/>
              <a:pathLst>
                <a:path w="124962" h="142460">
                  <a:moveTo>
                    <a:pt x="0" y="5589"/>
                  </a:moveTo>
                  <a:lnTo>
                    <a:pt x="16767" y="0"/>
                  </a:lnTo>
                  <a:lnTo>
                    <a:pt x="49551" y="2113"/>
                  </a:lnTo>
                  <a:lnTo>
                    <a:pt x="94145" y="14478"/>
                  </a:lnTo>
                  <a:lnTo>
                    <a:pt x="115542" y="25527"/>
                  </a:lnTo>
                  <a:lnTo>
                    <a:pt x="121481" y="34089"/>
                  </a:lnTo>
                  <a:lnTo>
                    <a:pt x="124961" y="56080"/>
                  </a:lnTo>
                  <a:lnTo>
                    <a:pt x="121912" y="64986"/>
                  </a:lnTo>
                  <a:lnTo>
                    <a:pt x="109165" y="78001"/>
                  </a:lnTo>
                  <a:lnTo>
                    <a:pt x="57647" y="109023"/>
                  </a:lnTo>
                  <a:lnTo>
                    <a:pt x="54810" y="115489"/>
                  </a:lnTo>
                  <a:lnTo>
                    <a:pt x="55257" y="122140"/>
                  </a:lnTo>
                  <a:lnTo>
                    <a:pt x="63170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496290" y="2684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1522365" y="2743000"/>
            <a:ext cx="2307413" cy="1308322"/>
          </a:xfrm>
          <a:custGeom>
            <a:avLst/>
            <a:gdLst/>
            <a:ahLst/>
            <a:cxnLst/>
            <a:rect l="0" t="0" r="0" b="0"/>
            <a:pathLst>
              <a:path w="2307413" h="1308322">
                <a:moveTo>
                  <a:pt x="551749" y="678761"/>
                </a:moveTo>
                <a:lnTo>
                  <a:pt x="499044" y="697889"/>
                </a:lnTo>
                <a:lnTo>
                  <a:pt x="445380" y="726955"/>
                </a:lnTo>
                <a:lnTo>
                  <a:pt x="382028" y="757274"/>
                </a:lnTo>
                <a:lnTo>
                  <a:pt x="327162" y="791237"/>
                </a:lnTo>
                <a:lnTo>
                  <a:pt x="263697" y="833194"/>
                </a:lnTo>
                <a:lnTo>
                  <a:pt x="210347" y="891866"/>
                </a:lnTo>
                <a:lnTo>
                  <a:pt x="152327" y="941917"/>
                </a:lnTo>
                <a:lnTo>
                  <a:pt x="93506" y="1000168"/>
                </a:lnTo>
                <a:lnTo>
                  <a:pt x="57107" y="1051109"/>
                </a:lnTo>
                <a:lnTo>
                  <a:pt x="28872" y="1104171"/>
                </a:lnTo>
                <a:lnTo>
                  <a:pt x="5196" y="1162248"/>
                </a:lnTo>
                <a:lnTo>
                  <a:pt x="0" y="1183763"/>
                </a:lnTo>
                <a:lnTo>
                  <a:pt x="6197" y="1226171"/>
                </a:lnTo>
                <a:lnTo>
                  <a:pt x="13314" y="1246098"/>
                </a:lnTo>
                <a:lnTo>
                  <a:pt x="24275" y="1262754"/>
                </a:lnTo>
                <a:lnTo>
                  <a:pt x="40066" y="1274836"/>
                </a:lnTo>
                <a:lnTo>
                  <a:pt x="102513" y="1299587"/>
                </a:lnTo>
                <a:lnTo>
                  <a:pt x="161454" y="1308321"/>
                </a:lnTo>
                <a:lnTo>
                  <a:pt x="223881" y="1298735"/>
                </a:lnTo>
                <a:lnTo>
                  <a:pt x="285048" y="1282236"/>
                </a:lnTo>
                <a:lnTo>
                  <a:pt x="340719" y="1259237"/>
                </a:lnTo>
                <a:lnTo>
                  <a:pt x="391607" y="1241252"/>
                </a:lnTo>
                <a:lnTo>
                  <a:pt x="446720" y="1223316"/>
                </a:lnTo>
                <a:lnTo>
                  <a:pt x="497077" y="1203178"/>
                </a:lnTo>
                <a:lnTo>
                  <a:pt x="556460" y="1179530"/>
                </a:lnTo>
                <a:lnTo>
                  <a:pt x="614464" y="1152328"/>
                </a:lnTo>
                <a:lnTo>
                  <a:pt x="671748" y="1117420"/>
                </a:lnTo>
                <a:lnTo>
                  <a:pt x="729827" y="1089367"/>
                </a:lnTo>
                <a:lnTo>
                  <a:pt x="786706" y="1061296"/>
                </a:lnTo>
                <a:lnTo>
                  <a:pt x="843002" y="1033221"/>
                </a:lnTo>
                <a:lnTo>
                  <a:pt x="896062" y="1005145"/>
                </a:lnTo>
                <a:lnTo>
                  <a:pt x="936087" y="987207"/>
                </a:lnTo>
                <a:lnTo>
                  <a:pt x="996425" y="965077"/>
                </a:lnTo>
                <a:lnTo>
                  <a:pt x="1052234" y="939345"/>
                </a:lnTo>
                <a:lnTo>
                  <a:pt x="1114705" y="912396"/>
                </a:lnTo>
                <a:lnTo>
                  <a:pt x="1169704" y="892761"/>
                </a:lnTo>
                <a:lnTo>
                  <a:pt x="1222509" y="870685"/>
                </a:lnTo>
                <a:lnTo>
                  <a:pt x="1272670" y="849123"/>
                </a:lnTo>
                <a:lnTo>
                  <a:pt x="1327639" y="823504"/>
                </a:lnTo>
                <a:lnTo>
                  <a:pt x="1383557" y="802845"/>
                </a:lnTo>
                <a:lnTo>
                  <a:pt x="1439663" y="782170"/>
                </a:lnTo>
                <a:lnTo>
                  <a:pt x="1495806" y="766822"/>
                </a:lnTo>
                <a:lnTo>
                  <a:pt x="1555076" y="749405"/>
                </a:lnTo>
                <a:lnTo>
                  <a:pt x="1617173" y="729370"/>
                </a:lnTo>
                <a:lnTo>
                  <a:pt x="1674499" y="714148"/>
                </a:lnTo>
                <a:lnTo>
                  <a:pt x="1727764" y="699876"/>
                </a:lnTo>
                <a:lnTo>
                  <a:pt x="1778016" y="685792"/>
                </a:lnTo>
                <a:lnTo>
                  <a:pt x="1833003" y="671745"/>
                </a:lnTo>
                <a:lnTo>
                  <a:pt x="1888924" y="657705"/>
                </a:lnTo>
                <a:lnTo>
                  <a:pt x="1927879" y="644056"/>
                </a:lnTo>
                <a:lnTo>
                  <a:pt x="1978072" y="618484"/>
                </a:lnTo>
                <a:lnTo>
                  <a:pt x="2031877" y="598138"/>
                </a:lnTo>
                <a:lnTo>
                  <a:pt x="2093920" y="560418"/>
                </a:lnTo>
                <a:lnTo>
                  <a:pt x="2156535" y="514209"/>
                </a:lnTo>
                <a:lnTo>
                  <a:pt x="2215642" y="457081"/>
                </a:lnTo>
                <a:lnTo>
                  <a:pt x="2263803" y="394441"/>
                </a:lnTo>
                <a:lnTo>
                  <a:pt x="2287950" y="338723"/>
                </a:lnTo>
                <a:lnTo>
                  <a:pt x="2305197" y="278483"/>
                </a:lnTo>
                <a:lnTo>
                  <a:pt x="2307412" y="240146"/>
                </a:lnTo>
                <a:lnTo>
                  <a:pt x="2295166" y="184393"/>
                </a:lnTo>
                <a:lnTo>
                  <a:pt x="2279614" y="158065"/>
                </a:lnTo>
                <a:lnTo>
                  <a:pt x="2232663" y="99607"/>
                </a:lnTo>
                <a:lnTo>
                  <a:pt x="2192097" y="61540"/>
                </a:lnTo>
                <a:lnTo>
                  <a:pt x="2130839" y="33669"/>
                </a:lnTo>
                <a:lnTo>
                  <a:pt x="2067836" y="12014"/>
                </a:lnTo>
                <a:lnTo>
                  <a:pt x="2010094" y="5165"/>
                </a:lnTo>
                <a:lnTo>
                  <a:pt x="1952415" y="0"/>
                </a:lnTo>
                <a:lnTo>
                  <a:pt x="1895961" y="3962"/>
                </a:lnTo>
                <a:lnTo>
                  <a:pt x="1834040" y="16262"/>
                </a:lnTo>
                <a:lnTo>
                  <a:pt x="1779641" y="29661"/>
                </a:lnTo>
                <a:lnTo>
                  <a:pt x="1721279" y="47072"/>
                </a:lnTo>
                <a:lnTo>
                  <a:pt x="1660648" y="73007"/>
                </a:lnTo>
                <a:lnTo>
                  <a:pt x="1606441" y="99968"/>
                </a:lnTo>
                <a:lnTo>
                  <a:pt x="1545951" y="122235"/>
                </a:lnTo>
                <a:lnTo>
                  <a:pt x="1486261" y="144661"/>
                </a:lnTo>
                <a:lnTo>
                  <a:pt x="1431564" y="177279"/>
                </a:lnTo>
                <a:lnTo>
                  <a:pt x="1376920" y="201934"/>
                </a:lnTo>
                <a:lnTo>
                  <a:pt x="1320849" y="230531"/>
                </a:lnTo>
                <a:lnTo>
                  <a:pt x="1262166" y="264770"/>
                </a:lnTo>
                <a:lnTo>
                  <a:pt x="1207628" y="292742"/>
                </a:lnTo>
                <a:lnTo>
                  <a:pt x="1154914" y="320798"/>
                </a:lnTo>
                <a:lnTo>
                  <a:pt x="1104770" y="348869"/>
                </a:lnTo>
                <a:lnTo>
                  <a:pt x="1053315" y="385350"/>
                </a:lnTo>
                <a:lnTo>
                  <a:pt x="1030774" y="413620"/>
                </a:lnTo>
                <a:lnTo>
                  <a:pt x="1001738" y="430445"/>
                </a:lnTo>
                <a:lnTo>
                  <a:pt x="942560" y="455884"/>
                </a:lnTo>
                <a:lnTo>
                  <a:pt x="880493" y="486357"/>
                </a:lnTo>
                <a:lnTo>
                  <a:pt x="858124" y="497322"/>
                </a:lnTo>
                <a:lnTo>
                  <a:pt x="804571" y="531776"/>
                </a:lnTo>
                <a:lnTo>
                  <a:pt x="746594" y="563464"/>
                </a:lnTo>
                <a:lnTo>
                  <a:pt x="691228" y="605347"/>
                </a:lnTo>
                <a:lnTo>
                  <a:pt x="634083" y="649232"/>
                </a:lnTo>
                <a:lnTo>
                  <a:pt x="604391" y="66823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1326590" y="2406310"/>
            <a:ext cx="2776900" cy="1646905"/>
            <a:chOff x="1326590" y="2406310"/>
            <a:chExt cx="2776900" cy="1646905"/>
          </a:xfrm>
        </p:grpSpPr>
        <p:sp>
          <p:nvSpPr>
            <p:cNvPr id="90" name="Freeform 89"/>
            <p:cNvSpPr/>
            <p:nvPr/>
          </p:nvSpPr>
          <p:spPr>
            <a:xfrm>
              <a:off x="1326590" y="2832169"/>
              <a:ext cx="2277486" cy="1221046"/>
            </a:xfrm>
            <a:custGeom>
              <a:avLst/>
              <a:gdLst/>
              <a:ahLst/>
              <a:cxnLst/>
              <a:rect l="0" t="0" r="0" b="0"/>
              <a:pathLst>
                <a:path w="2277486" h="1221046">
                  <a:moveTo>
                    <a:pt x="0" y="431665"/>
                  </a:moveTo>
                  <a:lnTo>
                    <a:pt x="11179" y="448433"/>
                  </a:lnTo>
                  <a:lnTo>
                    <a:pt x="26025" y="459784"/>
                  </a:lnTo>
                  <a:lnTo>
                    <a:pt x="87784" y="492336"/>
                  </a:lnTo>
                  <a:lnTo>
                    <a:pt x="147651" y="520460"/>
                  </a:lnTo>
                  <a:lnTo>
                    <a:pt x="208986" y="549047"/>
                  </a:lnTo>
                  <a:lnTo>
                    <a:pt x="259885" y="571399"/>
                  </a:lnTo>
                  <a:lnTo>
                    <a:pt x="286403" y="587321"/>
                  </a:lnTo>
                  <a:lnTo>
                    <a:pt x="344429" y="608010"/>
                  </a:lnTo>
                  <a:lnTo>
                    <a:pt x="399686" y="639302"/>
                  </a:lnTo>
                  <a:lnTo>
                    <a:pt x="455793" y="662444"/>
                  </a:lnTo>
                  <a:lnTo>
                    <a:pt x="514914" y="681897"/>
                  </a:lnTo>
                  <a:lnTo>
                    <a:pt x="573999" y="713027"/>
                  </a:lnTo>
                  <a:lnTo>
                    <a:pt x="631043" y="739266"/>
                  </a:lnTo>
                  <a:lnTo>
                    <a:pt x="692670" y="765150"/>
                  </a:lnTo>
                  <a:lnTo>
                    <a:pt x="756143" y="791536"/>
                  </a:lnTo>
                  <a:lnTo>
                    <a:pt x="818776" y="821932"/>
                  </a:lnTo>
                  <a:lnTo>
                    <a:pt x="880779" y="856408"/>
                  </a:lnTo>
                  <a:lnTo>
                    <a:pt x="942150" y="885833"/>
                  </a:lnTo>
                  <a:lnTo>
                    <a:pt x="995845" y="908765"/>
                  </a:lnTo>
                  <a:lnTo>
                    <a:pt x="1052276" y="929526"/>
                  </a:lnTo>
                  <a:lnTo>
                    <a:pt x="1102086" y="946295"/>
                  </a:lnTo>
                  <a:lnTo>
                    <a:pt x="1163276" y="985306"/>
                  </a:lnTo>
                  <a:lnTo>
                    <a:pt x="1218119" y="1006836"/>
                  </a:lnTo>
                  <a:lnTo>
                    <a:pt x="1274012" y="1029286"/>
                  </a:lnTo>
                  <a:lnTo>
                    <a:pt x="1330113" y="1050922"/>
                  </a:lnTo>
                  <a:lnTo>
                    <a:pt x="1386255" y="1070490"/>
                  </a:lnTo>
                  <a:lnTo>
                    <a:pt x="1442405" y="1092553"/>
                  </a:lnTo>
                  <a:lnTo>
                    <a:pt x="1498556" y="1114112"/>
                  </a:lnTo>
                  <a:lnTo>
                    <a:pt x="1553539" y="1132495"/>
                  </a:lnTo>
                  <a:lnTo>
                    <a:pt x="1615833" y="1150971"/>
                  </a:lnTo>
                  <a:lnTo>
                    <a:pt x="1669641" y="1165122"/>
                  </a:lnTo>
                  <a:lnTo>
                    <a:pt x="1726096" y="1182694"/>
                  </a:lnTo>
                  <a:lnTo>
                    <a:pt x="1784315" y="1195565"/>
                  </a:lnTo>
                  <a:lnTo>
                    <a:pt x="1842088" y="1202440"/>
                  </a:lnTo>
                  <a:lnTo>
                    <a:pt x="1898561" y="1214717"/>
                  </a:lnTo>
                  <a:lnTo>
                    <a:pt x="1954776" y="1220001"/>
                  </a:lnTo>
                  <a:lnTo>
                    <a:pt x="2010940" y="1221045"/>
                  </a:lnTo>
                  <a:lnTo>
                    <a:pt x="2061505" y="1215662"/>
                  </a:lnTo>
                  <a:lnTo>
                    <a:pt x="2114864" y="1203334"/>
                  </a:lnTo>
                  <a:lnTo>
                    <a:pt x="2174277" y="1189634"/>
                  </a:lnTo>
                  <a:lnTo>
                    <a:pt x="2197010" y="1181491"/>
                  </a:lnTo>
                  <a:lnTo>
                    <a:pt x="2245469" y="1143679"/>
                  </a:lnTo>
                  <a:lnTo>
                    <a:pt x="2265786" y="1121744"/>
                  </a:lnTo>
                  <a:lnTo>
                    <a:pt x="2275505" y="1103355"/>
                  </a:lnTo>
                  <a:lnTo>
                    <a:pt x="2277485" y="1080363"/>
                  </a:lnTo>
                  <a:lnTo>
                    <a:pt x="2269224" y="1033066"/>
                  </a:lnTo>
                  <a:lnTo>
                    <a:pt x="2241459" y="979315"/>
                  </a:lnTo>
                  <a:lnTo>
                    <a:pt x="2192025" y="919110"/>
                  </a:lnTo>
                  <a:lnTo>
                    <a:pt x="2131853" y="867026"/>
                  </a:lnTo>
                  <a:lnTo>
                    <a:pt x="2073638" y="815680"/>
                  </a:lnTo>
                  <a:lnTo>
                    <a:pt x="2016491" y="772216"/>
                  </a:lnTo>
                  <a:lnTo>
                    <a:pt x="1957864" y="729984"/>
                  </a:lnTo>
                  <a:lnTo>
                    <a:pt x="1898567" y="687859"/>
                  </a:lnTo>
                  <a:lnTo>
                    <a:pt x="1839820" y="644430"/>
                  </a:lnTo>
                  <a:lnTo>
                    <a:pt x="1780352" y="599023"/>
                  </a:lnTo>
                  <a:lnTo>
                    <a:pt x="1721221" y="552923"/>
                  </a:lnTo>
                  <a:lnTo>
                    <a:pt x="1662485" y="503454"/>
                  </a:lnTo>
                  <a:lnTo>
                    <a:pt x="1600243" y="442026"/>
                  </a:lnTo>
                  <a:lnTo>
                    <a:pt x="1540629" y="388073"/>
                  </a:lnTo>
                  <a:lnTo>
                    <a:pt x="1479761" y="348167"/>
                  </a:lnTo>
                  <a:lnTo>
                    <a:pt x="1425184" y="312438"/>
                  </a:lnTo>
                  <a:lnTo>
                    <a:pt x="1369133" y="277472"/>
                  </a:lnTo>
                  <a:lnTo>
                    <a:pt x="1313851" y="245229"/>
                  </a:lnTo>
                  <a:lnTo>
                    <a:pt x="1256081" y="210510"/>
                  </a:lnTo>
                  <a:lnTo>
                    <a:pt x="1192697" y="182699"/>
                  </a:lnTo>
                  <a:lnTo>
                    <a:pt x="1136261" y="152002"/>
                  </a:lnTo>
                  <a:lnTo>
                    <a:pt x="1084328" y="133502"/>
                  </a:lnTo>
                  <a:lnTo>
                    <a:pt x="1027829" y="112112"/>
                  </a:lnTo>
                  <a:lnTo>
                    <a:pt x="974208" y="92289"/>
                  </a:lnTo>
                  <a:lnTo>
                    <a:pt x="919163" y="71779"/>
                  </a:lnTo>
                  <a:lnTo>
                    <a:pt x="860023" y="49227"/>
                  </a:lnTo>
                  <a:lnTo>
                    <a:pt x="809000" y="32294"/>
                  </a:lnTo>
                  <a:lnTo>
                    <a:pt x="761839" y="21265"/>
                  </a:lnTo>
                  <a:lnTo>
                    <a:pt x="703412" y="13707"/>
                  </a:lnTo>
                  <a:lnTo>
                    <a:pt x="651005" y="8348"/>
                  </a:lnTo>
                  <a:lnTo>
                    <a:pt x="590678" y="1646"/>
                  </a:lnTo>
                  <a:lnTo>
                    <a:pt x="534155" y="485"/>
                  </a:lnTo>
                  <a:lnTo>
                    <a:pt x="478543" y="141"/>
                  </a:lnTo>
                  <a:lnTo>
                    <a:pt x="425020" y="39"/>
                  </a:lnTo>
                  <a:lnTo>
                    <a:pt x="372117" y="9"/>
                  </a:lnTo>
                  <a:lnTo>
                    <a:pt x="319397" y="0"/>
                  </a:lnTo>
                  <a:lnTo>
                    <a:pt x="266732" y="5587"/>
                  </a:lnTo>
                  <a:lnTo>
                    <a:pt x="204940" y="17955"/>
                  </a:lnTo>
                  <a:lnTo>
                    <a:pt x="147673" y="34783"/>
                  </a:lnTo>
                  <a:lnTo>
                    <a:pt x="108486" y="56707"/>
                  </a:lnTo>
                  <a:lnTo>
                    <a:pt x="45515" y="104714"/>
                  </a:lnTo>
                  <a:lnTo>
                    <a:pt x="30757" y="120237"/>
                  </a:lnTo>
                  <a:lnTo>
                    <a:pt x="7834" y="169035"/>
                  </a:lnTo>
                  <a:lnTo>
                    <a:pt x="2321" y="211389"/>
                  </a:lnTo>
                  <a:lnTo>
                    <a:pt x="8864" y="272037"/>
                  </a:lnTo>
                  <a:lnTo>
                    <a:pt x="18094" y="325486"/>
                  </a:lnTo>
                  <a:lnTo>
                    <a:pt x="31694" y="370527"/>
                  </a:lnTo>
                  <a:lnTo>
                    <a:pt x="42114" y="389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615322" y="2579481"/>
              <a:ext cx="16596" cy="200043"/>
            </a:xfrm>
            <a:custGeom>
              <a:avLst/>
              <a:gdLst/>
              <a:ahLst/>
              <a:cxnLst/>
              <a:rect l="0" t="0" r="0" b="0"/>
              <a:pathLst>
                <a:path w="16596" h="200043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0597"/>
                  </a:lnTo>
                  <a:lnTo>
                    <a:pt x="1659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715487" y="2553211"/>
              <a:ext cx="235322" cy="215784"/>
            </a:xfrm>
            <a:custGeom>
              <a:avLst/>
              <a:gdLst/>
              <a:ahLst/>
              <a:cxnLst/>
              <a:rect l="0" t="0" r="0" b="0"/>
              <a:pathLst>
                <a:path w="235322" h="215784">
                  <a:moveTo>
                    <a:pt x="148057" y="5214"/>
                  </a:moveTo>
                  <a:lnTo>
                    <a:pt x="89440" y="5214"/>
                  </a:lnTo>
                  <a:lnTo>
                    <a:pt x="32843" y="0"/>
                  </a:lnTo>
                  <a:lnTo>
                    <a:pt x="22114" y="1738"/>
                  </a:lnTo>
                  <a:lnTo>
                    <a:pt x="13792" y="6406"/>
                  </a:lnTo>
                  <a:lnTo>
                    <a:pt x="1426" y="20951"/>
                  </a:lnTo>
                  <a:lnTo>
                    <a:pt x="0" y="29743"/>
                  </a:lnTo>
                  <a:lnTo>
                    <a:pt x="14840" y="84959"/>
                  </a:lnTo>
                  <a:lnTo>
                    <a:pt x="25267" y="119699"/>
                  </a:lnTo>
                  <a:lnTo>
                    <a:pt x="29932" y="124821"/>
                  </a:lnTo>
                  <a:lnTo>
                    <a:pt x="35382" y="125896"/>
                  </a:lnTo>
                  <a:lnTo>
                    <a:pt x="41354" y="124273"/>
                  </a:lnTo>
                  <a:lnTo>
                    <a:pt x="54230" y="113111"/>
                  </a:lnTo>
                  <a:lnTo>
                    <a:pt x="68921" y="98791"/>
                  </a:lnTo>
                  <a:lnTo>
                    <a:pt x="117142" y="76173"/>
                  </a:lnTo>
                  <a:lnTo>
                    <a:pt x="153845" y="70692"/>
                  </a:lnTo>
                  <a:lnTo>
                    <a:pt x="188766" y="74657"/>
                  </a:lnTo>
                  <a:lnTo>
                    <a:pt x="207484" y="83261"/>
                  </a:lnTo>
                  <a:lnTo>
                    <a:pt x="215751" y="88830"/>
                  </a:lnTo>
                  <a:lnTo>
                    <a:pt x="228056" y="104378"/>
                  </a:lnTo>
                  <a:lnTo>
                    <a:pt x="232975" y="113437"/>
                  </a:lnTo>
                  <a:lnTo>
                    <a:pt x="235321" y="132861"/>
                  </a:lnTo>
                  <a:lnTo>
                    <a:pt x="231294" y="152023"/>
                  </a:lnTo>
                  <a:lnTo>
                    <a:pt x="221706" y="168338"/>
                  </a:lnTo>
                  <a:lnTo>
                    <a:pt x="197565" y="190677"/>
                  </a:lnTo>
                  <a:lnTo>
                    <a:pt x="160306" y="209611"/>
                  </a:lnTo>
                  <a:lnTo>
                    <a:pt x="137528" y="215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66316" y="2406310"/>
              <a:ext cx="171701" cy="267929"/>
            </a:xfrm>
            <a:custGeom>
              <a:avLst/>
              <a:gdLst/>
              <a:ahLst/>
              <a:cxnLst/>
              <a:rect l="0" t="0" r="0" b="0"/>
              <a:pathLst>
                <a:path w="171701" h="267929">
                  <a:moveTo>
                    <a:pt x="155528" y="36301"/>
                  </a:moveTo>
                  <a:lnTo>
                    <a:pt x="101653" y="18343"/>
                  </a:lnTo>
                  <a:lnTo>
                    <a:pt x="39607" y="0"/>
                  </a:lnTo>
                  <a:lnTo>
                    <a:pt x="18609" y="1840"/>
                  </a:lnTo>
                  <a:lnTo>
                    <a:pt x="11607" y="7478"/>
                  </a:lnTo>
                  <a:lnTo>
                    <a:pt x="3825" y="26220"/>
                  </a:lnTo>
                  <a:lnTo>
                    <a:pt x="0" y="75211"/>
                  </a:lnTo>
                  <a:lnTo>
                    <a:pt x="6828" y="136225"/>
                  </a:lnTo>
                  <a:lnTo>
                    <a:pt x="9601" y="142691"/>
                  </a:lnTo>
                  <a:lnTo>
                    <a:pt x="13790" y="144662"/>
                  </a:lnTo>
                  <a:lnTo>
                    <a:pt x="18922" y="143637"/>
                  </a:lnTo>
                  <a:lnTo>
                    <a:pt x="63183" y="118047"/>
                  </a:lnTo>
                  <a:lnTo>
                    <a:pt x="86020" y="116696"/>
                  </a:lnTo>
                  <a:lnTo>
                    <a:pt x="133219" y="125361"/>
                  </a:lnTo>
                  <a:lnTo>
                    <a:pt x="160096" y="140548"/>
                  </a:lnTo>
                  <a:lnTo>
                    <a:pt x="165593" y="149083"/>
                  </a:lnTo>
                  <a:lnTo>
                    <a:pt x="171700" y="171044"/>
                  </a:lnTo>
                  <a:lnTo>
                    <a:pt x="169549" y="204127"/>
                  </a:lnTo>
                  <a:lnTo>
                    <a:pt x="161370" y="222414"/>
                  </a:lnTo>
                  <a:lnTo>
                    <a:pt x="155913" y="230566"/>
                  </a:lnTo>
                  <a:lnTo>
                    <a:pt x="140491" y="242744"/>
                  </a:lnTo>
                  <a:lnTo>
                    <a:pt x="101995" y="260094"/>
                  </a:lnTo>
                  <a:lnTo>
                    <a:pt x="50243" y="26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899876" y="2471471"/>
              <a:ext cx="203614" cy="195265"/>
            </a:xfrm>
            <a:custGeom>
              <a:avLst/>
              <a:gdLst/>
              <a:ahLst/>
              <a:cxnLst/>
              <a:rect l="0" t="0" r="0" b="0"/>
              <a:pathLst>
                <a:path w="203614" h="195265">
                  <a:moveTo>
                    <a:pt x="111481" y="13254"/>
                  </a:moveTo>
                  <a:lnTo>
                    <a:pt x="89125" y="13254"/>
                  </a:lnTo>
                  <a:lnTo>
                    <a:pt x="58454" y="24432"/>
                  </a:lnTo>
                  <a:lnTo>
                    <a:pt x="32728" y="42562"/>
                  </a:lnTo>
                  <a:lnTo>
                    <a:pt x="10288" y="73930"/>
                  </a:lnTo>
                  <a:lnTo>
                    <a:pt x="0" y="112860"/>
                  </a:lnTo>
                  <a:lnTo>
                    <a:pt x="2540" y="148442"/>
                  </a:lnTo>
                  <a:lnTo>
                    <a:pt x="10810" y="167314"/>
                  </a:lnTo>
                  <a:lnTo>
                    <a:pt x="16291" y="175622"/>
                  </a:lnTo>
                  <a:lnTo>
                    <a:pt x="31740" y="187973"/>
                  </a:lnTo>
                  <a:lnTo>
                    <a:pt x="40773" y="192904"/>
                  </a:lnTo>
                  <a:lnTo>
                    <a:pt x="63288" y="195264"/>
                  </a:lnTo>
                  <a:lnTo>
                    <a:pt x="110280" y="187247"/>
                  </a:lnTo>
                  <a:lnTo>
                    <a:pt x="142711" y="172172"/>
                  </a:lnTo>
                  <a:lnTo>
                    <a:pt x="157726" y="156414"/>
                  </a:lnTo>
                  <a:lnTo>
                    <a:pt x="197381" y="95770"/>
                  </a:lnTo>
                  <a:lnTo>
                    <a:pt x="203613" y="54211"/>
                  </a:lnTo>
                  <a:lnTo>
                    <a:pt x="198832" y="31067"/>
                  </a:lnTo>
                  <a:lnTo>
                    <a:pt x="194282" y="21620"/>
                  </a:lnTo>
                  <a:lnTo>
                    <a:pt x="179867" y="8003"/>
                  </a:lnTo>
                  <a:lnTo>
                    <a:pt x="171110" y="2734"/>
                  </a:lnTo>
                  <a:lnTo>
                    <a:pt x="152021" y="0"/>
                  </a:lnTo>
                  <a:lnTo>
                    <a:pt x="122010" y="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58259" y="260074"/>
            <a:ext cx="2053058" cy="940175"/>
            <a:chOff x="1758259" y="260074"/>
            <a:chExt cx="2053058" cy="940175"/>
          </a:xfrm>
        </p:grpSpPr>
        <p:sp>
          <p:nvSpPr>
            <p:cNvPr id="2" name="Freeform 1"/>
            <p:cNvSpPr/>
            <p:nvPr/>
          </p:nvSpPr>
          <p:spPr>
            <a:xfrm>
              <a:off x="1889503" y="260074"/>
              <a:ext cx="247783" cy="375644"/>
            </a:xfrm>
            <a:custGeom>
              <a:avLst/>
              <a:gdLst/>
              <a:ahLst/>
              <a:cxnLst/>
              <a:rect l="0" t="0" r="0" b="0"/>
              <a:pathLst>
                <a:path w="247783" h="375644">
                  <a:moveTo>
                    <a:pt x="89854" y="13666"/>
                  </a:moveTo>
                  <a:lnTo>
                    <a:pt x="74213" y="31647"/>
                  </a:lnTo>
                  <a:lnTo>
                    <a:pt x="45351" y="89190"/>
                  </a:lnTo>
                  <a:lnTo>
                    <a:pt x="37284" y="125211"/>
                  </a:lnTo>
                  <a:lnTo>
                    <a:pt x="27105" y="143570"/>
                  </a:lnTo>
                  <a:lnTo>
                    <a:pt x="24625" y="144723"/>
                  </a:lnTo>
                  <a:lnTo>
                    <a:pt x="24141" y="140812"/>
                  </a:lnTo>
                  <a:lnTo>
                    <a:pt x="28688" y="90548"/>
                  </a:lnTo>
                  <a:lnTo>
                    <a:pt x="37713" y="72792"/>
                  </a:lnTo>
                  <a:lnTo>
                    <a:pt x="85233" y="18901"/>
                  </a:lnTo>
                  <a:lnTo>
                    <a:pt x="112661" y="2219"/>
                  </a:lnTo>
                  <a:lnTo>
                    <a:pt x="132746" y="0"/>
                  </a:lnTo>
                  <a:lnTo>
                    <a:pt x="152201" y="4083"/>
                  </a:lnTo>
                  <a:lnTo>
                    <a:pt x="183755" y="25768"/>
                  </a:lnTo>
                  <a:lnTo>
                    <a:pt x="197098" y="40102"/>
                  </a:lnTo>
                  <a:lnTo>
                    <a:pt x="222771" y="98367"/>
                  </a:lnTo>
                  <a:lnTo>
                    <a:pt x="240704" y="161778"/>
                  </a:lnTo>
                  <a:lnTo>
                    <a:pt x="240095" y="205860"/>
                  </a:lnTo>
                  <a:lnTo>
                    <a:pt x="228239" y="254272"/>
                  </a:lnTo>
                  <a:lnTo>
                    <a:pt x="204580" y="294510"/>
                  </a:lnTo>
                  <a:lnTo>
                    <a:pt x="171788" y="325335"/>
                  </a:lnTo>
                  <a:lnTo>
                    <a:pt x="121138" y="357898"/>
                  </a:lnTo>
                  <a:lnTo>
                    <a:pt x="73677" y="374511"/>
                  </a:lnTo>
                  <a:lnTo>
                    <a:pt x="49909" y="375643"/>
                  </a:lnTo>
                  <a:lnTo>
                    <a:pt x="28817" y="371077"/>
                  </a:lnTo>
                  <a:lnTo>
                    <a:pt x="11644" y="361249"/>
                  </a:lnTo>
                  <a:lnTo>
                    <a:pt x="6128" y="353013"/>
                  </a:lnTo>
                  <a:lnTo>
                    <a:pt x="0" y="331383"/>
                  </a:lnTo>
                  <a:lnTo>
                    <a:pt x="2139" y="298487"/>
                  </a:lnTo>
                  <a:lnTo>
                    <a:pt x="6811" y="290115"/>
                  </a:lnTo>
                  <a:lnTo>
                    <a:pt x="21361" y="277692"/>
                  </a:lnTo>
                  <a:lnTo>
                    <a:pt x="60461" y="269711"/>
                  </a:lnTo>
                  <a:lnTo>
                    <a:pt x="116500" y="282655"/>
                  </a:lnTo>
                  <a:lnTo>
                    <a:pt x="173431" y="301282"/>
                  </a:lnTo>
                  <a:lnTo>
                    <a:pt x="223519" y="318971"/>
                  </a:lnTo>
                  <a:lnTo>
                    <a:pt x="247782" y="3295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58259" y="715937"/>
              <a:ext cx="505368" cy="42115"/>
            </a:xfrm>
            <a:custGeom>
              <a:avLst/>
              <a:gdLst/>
              <a:ahLst/>
              <a:cxnLst/>
              <a:rect l="0" t="0" r="0" b="0"/>
              <a:pathLst>
                <a:path w="505368" h="42115">
                  <a:moveTo>
                    <a:pt x="505367" y="0"/>
                  </a:moveTo>
                  <a:lnTo>
                    <a:pt x="462676" y="3120"/>
                  </a:lnTo>
                  <a:lnTo>
                    <a:pt x="402130" y="9553"/>
                  </a:lnTo>
                  <a:lnTo>
                    <a:pt x="344032" y="13456"/>
                  </a:lnTo>
                  <a:lnTo>
                    <a:pt x="282166" y="19556"/>
                  </a:lnTo>
                  <a:lnTo>
                    <a:pt x="219088" y="29193"/>
                  </a:lnTo>
                  <a:lnTo>
                    <a:pt x="164549" y="36702"/>
                  </a:lnTo>
                  <a:lnTo>
                    <a:pt x="107546" y="41045"/>
                  </a:lnTo>
                  <a:lnTo>
                    <a:pt x="44293" y="419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82694" y="852808"/>
              <a:ext cx="192788" cy="323269"/>
            </a:xfrm>
            <a:custGeom>
              <a:avLst/>
              <a:gdLst/>
              <a:ahLst/>
              <a:cxnLst/>
              <a:rect l="0" t="0" r="0" b="0"/>
              <a:pathLst>
                <a:path w="192788" h="323269">
                  <a:moveTo>
                    <a:pt x="123005" y="0"/>
                  </a:moveTo>
                  <a:lnTo>
                    <a:pt x="98958" y="17981"/>
                  </a:lnTo>
                  <a:lnTo>
                    <a:pt x="57540" y="74354"/>
                  </a:lnTo>
                  <a:lnTo>
                    <a:pt x="30301" y="132017"/>
                  </a:lnTo>
                  <a:lnTo>
                    <a:pt x="7924" y="188874"/>
                  </a:lnTo>
                  <a:lnTo>
                    <a:pt x="0" y="224028"/>
                  </a:lnTo>
                  <a:lnTo>
                    <a:pt x="771" y="260961"/>
                  </a:lnTo>
                  <a:lnTo>
                    <a:pt x="6678" y="282099"/>
                  </a:lnTo>
                  <a:lnTo>
                    <a:pt x="17102" y="299292"/>
                  </a:lnTo>
                  <a:lnTo>
                    <a:pt x="32653" y="311613"/>
                  </a:lnTo>
                  <a:lnTo>
                    <a:pt x="52433" y="319819"/>
                  </a:lnTo>
                  <a:lnTo>
                    <a:pt x="88707" y="323268"/>
                  </a:lnTo>
                  <a:lnTo>
                    <a:pt x="122201" y="316232"/>
                  </a:lnTo>
                  <a:lnTo>
                    <a:pt x="143705" y="305884"/>
                  </a:lnTo>
                  <a:lnTo>
                    <a:pt x="158721" y="290366"/>
                  </a:lnTo>
                  <a:lnTo>
                    <a:pt x="187890" y="247638"/>
                  </a:lnTo>
                  <a:lnTo>
                    <a:pt x="192787" y="224315"/>
                  </a:lnTo>
                  <a:lnTo>
                    <a:pt x="188724" y="204590"/>
                  </a:lnTo>
                  <a:lnTo>
                    <a:pt x="184365" y="196055"/>
                  </a:lnTo>
                  <a:lnTo>
                    <a:pt x="176780" y="191535"/>
                  </a:lnTo>
                  <a:lnTo>
                    <a:pt x="155874" y="189631"/>
                  </a:lnTo>
                  <a:lnTo>
                    <a:pt x="123385" y="200726"/>
                  </a:lnTo>
                  <a:lnTo>
                    <a:pt x="65457" y="239014"/>
                  </a:lnTo>
                  <a:lnTo>
                    <a:pt x="38025" y="265625"/>
                  </a:lnTo>
                  <a:lnTo>
                    <a:pt x="28249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37409" y="710348"/>
              <a:ext cx="200042" cy="5590"/>
            </a:xfrm>
            <a:custGeom>
              <a:avLst/>
              <a:gdLst/>
              <a:ahLst/>
              <a:cxnLst/>
              <a:rect l="0" t="0" r="0" b="0"/>
              <a:pathLst>
                <a:path w="200042" h="5590">
                  <a:moveTo>
                    <a:pt x="200041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616" y="4559"/>
                  </a:lnTo>
                  <a:lnTo>
                    <a:pt x="56609" y="538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58466" y="81069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1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05948" y="398395"/>
              <a:ext cx="336913" cy="233315"/>
            </a:xfrm>
            <a:custGeom>
              <a:avLst/>
              <a:gdLst/>
              <a:ahLst/>
              <a:cxnLst/>
              <a:rect l="0" t="0" r="0" b="0"/>
              <a:pathLst>
                <a:path w="336913" h="233315">
                  <a:moveTo>
                    <a:pt x="0" y="233314"/>
                  </a:moveTo>
                  <a:lnTo>
                    <a:pt x="3119" y="190623"/>
                  </a:lnTo>
                  <a:lnTo>
                    <a:pt x="17958" y="137312"/>
                  </a:lnTo>
                  <a:lnTo>
                    <a:pt x="35149" y="76840"/>
                  </a:lnTo>
                  <a:lnTo>
                    <a:pt x="45640" y="44232"/>
                  </a:lnTo>
                  <a:lnTo>
                    <a:pt x="58889" y="26055"/>
                  </a:lnTo>
                  <a:lnTo>
                    <a:pt x="76476" y="11348"/>
                  </a:lnTo>
                  <a:lnTo>
                    <a:pt x="95990" y="912"/>
                  </a:lnTo>
                  <a:lnTo>
                    <a:pt x="106108" y="0"/>
                  </a:lnTo>
                  <a:lnTo>
                    <a:pt x="126707" y="5227"/>
                  </a:lnTo>
                  <a:lnTo>
                    <a:pt x="144442" y="18468"/>
                  </a:lnTo>
                  <a:lnTo>
                    <a:pt x="196359" y="80692"/>
                  </a:lnTo>
                  <a:lnTo>
                    <a:pt x="243057" y="137061"/>
                  </a:lnTo>
                  <a:lnTo>
                    <a:pt x="302286" y="198478"/>
                  </a:lnTo>
                  <a:lnTo>
                    <a:pt x="322363" y="215583"/>
                  </a:lnTo>
                  <a:lnTo>
                    <a:pt x="336912" y="222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3347" y="431668"/>
              <a:ext cx="168457" cy="242156"/>
            </a:xfrm>
            <a:custGeom>
              <a:avLst/>
              <a:gdLst/>
              <a:ahLst/>
              <a:cxnLst/>
              <a:rect l="0" t="0" r="0" b="0"/>
              <a:pathLst>
                <a:path w="168457" h="242156">
                  <a:moveTo>
                    <a:pt x="168456" y="0"/>
                  </a:moveTo>
                  <a:lnTo>
                    <a:pt x="130083" y="43963"/>
                  </a:lnTo>
                  <a:lnTo>
                    <a:pt x="96823" y="105447"/>
                  </a:lnTo>
                  <a:lnTo>
                    <a:pt x="61614" y="168470"/>
                  </a:lnTo>
                  <a:lnTo>
                    <a:pt x="30918" y="20964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58549" y="726632"/>
              <a:ext cx="652768" cy="20892"/>
            </a:xfrm>
            <a:custGeom>
              <a:avLst/>
              <a:gdLst/>
              <a:ahLst/>
              <a:cxnLst/>
              <a:rect l="0" t="0" r="0" b="0"/>
              <a:pathLst>
                <a:path w="652768" h="20892">
                  <a:moveTo>
                    <a:pt x="652767" y="20891"/>
                  </a:moveTo>
                  <a:lnTo>
                    <a:pt x="597722" y="4102"/>
                  </a:lnTo>
                  <a:lnTo>
                    <a:pt x="546314" y="677"/>
                  </a:lnTo>
                  <a:lnTo>
                    <a:pt x="491099" y="0"/>
                  </a:lnTo>
                  <a:lnTo>
                    <a:pt x="427897" y="7102"/>
                  </a:lnTo>
                  <a:lnTo>
                    <a:pt x="366019" y="9718"/>
                  </a:lnTo>
                  <a:lnTo>
                    <a:pt x="303407" y="15824"/>
                  </a:lnTo>
                  <a:lnTo>
                    <a:pt x="254585" y="19390"/>
                  </a:lnTo>
                  <a:lnTo>
                    <a:pt x="203074" y="20446"/>
                  </a:lnTo>
                  <a:lnTo>
                    <a:pt x="141672" y="20803"/>
                  </a:lnTo>
                  <a:lnTo>
                    <a:pt x="84483" y="17754"/>
                  </a:lnTo>
                  <a:lnTo>
                    <a:pt x="28126" y="11822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27005" y="91597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2724" y="52050"/>
                  </a:lnTo>
                  <a:lnTo>
                    <a:pt x="8059" y="101990"/>
                  </a:lnTo>
                  <a:lnTo>
                    <a:pt x="1592" y="160786"/>
                  </a:lnTo>
                  <a:lnTo>
                    <a:pt x="315" y="217460"/>
                  </a:lnTo>
                  <a:lnTo>
                    <a:pt x="62" y="26435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78745" y="829479"/>
              <a:ext cx="174644" cy="340376"/>
            </a:xfrm>
            <a:custGeom>
              <a:avLst/>
              <a:gdLst/>
              <a:ahLst/>
              <a:cxnLst/>
              <a:rect l="0" t="0" r="0" b="0"/>
              <a:pathLst>
                <a:path w="174644" h="340376">
                  <a:moveTo>
                    <a:pt x="174643" y="75971"/>
                  </a:moveTo>
                  <a:lnTo>
                    <a:pt x="157832" y="95122"/>
                  </a:lnTo>
                  <a:lnTo>
                    <a:pt x="118248" y="153812"/>
                  </a:lnTo>
                  <a:lnTo>
                    <a:pt x="88953" y="211770"/>
                  </a:lnTo>
                  <a:lnTo>
                    <a:pt x="69628" y="265343"/>
                  </a:lnTo>
                  <a:lnTo>
                    <a:pt x="62029" y="300147"/>
                  </a:lnTo>
                  <a:lnTo>
                    <a:pt x="60963" y="313160"/>
                  </a:lnTo>
                  <a:lnTo>
                    <a:pt x="63761" y="323004"/>
                  </a:lnTo>
                  <a:lnTo>
                    <a:pt x="69136" y="330737"/>
                  </a:lnTo>
                  <a:lnTo>
                    <a:pt x="76229" y="337062"/>
                  </a:lnTo>
                  <a:lnTo>
                    <a:pt x="84468" y="340109"/>
                  </a:lnTo>
                  <a:lnTo>
                    <a:pt x="102980" y="340375"/>
                  </a:lnTo>
                  <a:lnTo>
                    <a:pt x="119786" y="333474"/>
                  </a:lnTo>
                  <a:lnTo>
                    <a:pt x="135054" y="321438"/>
                  </a:lnTo>
                  <a:lnTo>
                    <a:pt x="149639" y="304391"/>
                  </a:lnTo>
                  <a:lnTo>
                    <a:pt x="157681" y="281996"/>
                  </a:lnTo>
                  <a:lnTo>
                    <a:pt x="160085" y="257615"/>
                  </a:lnTo>
                  <a:lnTo>
                    <a:pt x="157255" y="235081"/>
                  </a:lnTo>
                  <a:lnTo>
                    <a:pt x="148978" y="216487"/>
                  </a:lnTo>
                  <a:lnTo>
                    <a:pt x="124600" y="185486"/>
                  </a:lnTo>
                  <a:lnTo>
                    <a:pt x="68662" y="142715"/>
                  </a:lnTo>
                  <a:lnTo>
                    <a:pt x="19744" y="104446"/>
                  </a:lnTo>
                  <a:lnTo>
                    <a:pt x="11715" y="94954"/>
                  </a:lnTo>
                  <a:lnTo>
                    <a:pt x="2795" y="71930"/>
                  </a:lnTo>
                  <a:lnTo>
                    <a:pt x="0" y="47269"/>
                  </a:lnTo>
                  <a:lnTo>
                    <a:pt x="2658" y="24610"/>
                  </a:lnTo>
                  <a:lnTo>
                    <a:pt x="7343" y="15994"/>
                  </a:lnTo>
                  <a:lnTo>
                    <a:pt x="21909" y="3301"/>
                  </a:lnTo>
                  <a:lnTo>
                    <a:pt x="43200" y="0"/>
                  </a:lnTo>
                  <a:lnTo>
                    <a:pt x="89408" y="7412"/>
                  </a:lnTo>
                  <a:lnTo>
                    <a:pt x="121702" y="22382"/>
                  </a:lnTo>
                  <a:lnTo>
                    <a:pt x="147908" y="47225"/>
                  </a:lnTo>
                  <a:lnTo>
                    <a:pt x="156912" y="69824"/>
                  </a:lnTo>
                  <a:lnTo>
                    <a:pt x="164115" y="1286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1654177" y="311869"/>
            <a:ext cx="2557802" cy="1024576"/>
          </a:xfrm>
          <a:custGeom>
            <a:avLst/>
            <a:gdLst/>
            <a:ahLst/>
            <a:cxnLst/>
            <a:rect l="0" t="0" r="0" b="0"/>
            <a:pathLst>
              <a:path w="2557802" h="1024576">
                <a:moveTo>
                  <a:pt x="2178196" y="46099"/>
                </a:moveTo>
                <a:lnTo>
                  <a:pt x="2172606" y="29332"/>
                </a:lnTo>
                <a:lnTo>
                  <a:pt x="2160504" y="17980"/>
                </a:lnTo>
                <a:lnTo>
                  <a:pt x="2118549" y="1161"/>
                </a:lnTo>
                <a:lnTo>
                  <a:pt x="2095534" y="0"/>
                </a:lnTo>
                <a:lnTo>
                  <a:pt x="2046574" y="3198"/>
                </a:lnTo>
                <a:lnTo>
                  <a:pt x="1983437" y="5000"/>
                </a:lnTo>
                <a:lnTo>
                  <a:pt x="1920879" y="15408"/>
                </a:lnTo>
                <a:lnTo>
                  <a:pt x="1862855" y="28728"/>
                </a:lnTo>
                <a:lnTo>
                  <a:pt x="1800624" y="46123"/>
                </a:lnTo>
                <a:lnTo>
                  <a:pt x="1746165" y="60142"/>
                </a:lnTo>
                <a:lnTo>
                  <a:pt x="1696247" y="70667"/>
                </a:lnTo>
                <a:lnTo>
                  <a:pt x="1644412" y="81195"/>
                </a:lnTo>
                <a:lnTo>
                  <a:pt x="1586419" y="91723"/>
                </a:lnTo>
                <a:lnTo>
                  <a:pt x="1530372" y="96662"/>
                </a:lnTo>
                <a:lnTo>
                  <a:pt x="1473503" y="106737"/>
                </a:lnTo>
                <a:lnTo>
                  <a:pt x="1425296" y="115409"/>
                </a:lnTo>
                <a:lnTo>
                  <a:pt x="1362843" y="122051"/>
                </a:lnTo>
                <a:lnTo>
                  <a:pt x="1304840" y="134282"/>
                </a:lnTo>
                <a:lnTo>
                  <a:pt x="1254309" y="150086"/>
                </a:lnTo>
                <a:lnTo>
                  <a:pt x="1196702" y="163998"/>
                </a:lnTo>
                <a:lnTo>
                  <a:pt x="1140770" y="181118"/>
                </a:lnTo>
                <a:lnTo>
                  <a:pt x="1087152" y="201009"/>
                </a:lnTo>
                <a:lnTo>
                  <a:pt x="1034221" y="216131"/>
                </a:lnTo>
                <a:lnTo>
                  <a:pt x="981492" y="233610"/>
                </a:lnTo>
                <a:lnTo>
                  <a:pt x="920849" y="253241"/>
                </a:lnTo>
                <a:lnTo>
                  <a:pt x="870742" y="275316"/>
                </a:lnTo>
                <a:lnTo>
                  <a:pt x="810541" y="296877"/>
                </a:lnTo>
                <a:lnTo>
                  <a:pt x="753070" y="316431"/>
                </a:lnTo>
                <a:lnTo>
                  <a:pt x="697888" y="342803"/>
                </a:lnTo>
                <a:lnTo>
                  <a:pt x="645160" y="366533"/>
                </a:lnTo>
                <a:lnTo>
                  <a:pt x="583347" y="395110"/>
                </a:lnTo>
                <a:lnTo>
                  <a:pt x="529597" y="417940"/>
                </a:lnTo>
                <a:lnTo>
                  <a:pt x="467566" y="444268"/>
                </a:lnTo>
                <a:lnTo>
                  <a:pt x="407015" y="474858"/>
                </a:lnTo>
                <a:lnTo>
                  <a:pt x="352784" y="496820"/>
                </a:lnTo>
                <a:lnTo>
                  <a:pt x="294457" y="522275"/>
                </a:lnTo>
                <a:lnTo>
                  <a:pt x="233830" y="555292"/>
                </a:lnTo>
                <a:lnTo>
                  <a:pt x="178230" y="590113"/>
                </a:lnTo>
                <a:lnTo>
                  <a:pt x="120239" y="632189"/>
                </a:lnTo>
                <a:lnTo>
                  <a:pt x="59558" y="688555"/>
                </a:lnTo>
                <a:lnTo>
                  <a:pt x="17611" y="742078"/>
                </a:lnTo>
                <a:lnTo>
                  <a:pt x="4891" y="774061"/>
                </a:lnTo>
                <a:lnTo>
                  <a:pt x="0" y="826197"/>
                </a:lnTo>
                <a:lnTo>
                  <a:pt x="4624" y="881556"/>
                </a:lnTo>
                <a:lnTo>
                  <a:pt x="16594" y="903284"/>
                </a:lnTo>
                <a:lnTo>
                  <a:pt x="73134" y="959343"/>
                </a:lnTo>
                <a:lnTo>
                  <a:pt x="120325" y="989614"/>
                </a:lnTo>
                <a:lnTo>
                  <a:pt x="175877" y="1009719"/>
                </a:lnTo>
                <a:lnTo>
                  <a:pt x="238843" y="1021835"/>
                </a:lnTo>
                <a:lnTo>
                  <a:pt x="296688" y="1024575"/>
                </a:lnTo>
                <a:lnTo>
                  <a:pt x="353174" y="1016711"/>
                </a:lnTo>
                <a:lnTo>
                  <a:pt x="412511" y="1003892"/>
                </a:lnTo>
                <a:lnTo>
                  <a:pt x="474622" y="990095"/>
                </a:lnTo>
                <a:lnTo>
                  <a:pt x="537752" y="969480"/>
                </a:lnTo>
                <a:lnTo>
                  <a:pt x="597887" y="943914"/>
                </a:lnTo>
                <a:lnTo>
                  <a:pt x="650449" y="923569"/>
                </a:lnTo>
                <a:lnTo>
                  <a:pt x="707799" y="898233"/>
                </a:lnTo>
                <a:lnTo>
                  <a:pt x="769516" y="870699"/>
                </a:lnTo>
                <a:lnTo>
                  <a:pt x="826768" y="842729"/>
                </a:lnTo>
                <a:lnTo>
                  <a:pt x="883137" y="814675"/>
                </a:lnTo>
                <a:lnTo>
                  <a:pt x="939332" y="792192"/>
                </a:lnTo>
                <a:lnTo>
                  <a:pt x="995492" y="768080"/>
                </a:lnTo>
                <a:lnTo>
                  <a:pt x="1051646" y="743907"/>
                </a:lnTo>
                <a:lnTo>
                  <a:pt x="1113388" y="721931"/>
                </a:lnTo>
                <a:lnTo>
                  <a:pt x="1172334" y="696230"/>
                </a:lnTo>
                <a:lnTo>
                  <a:pt x="1235475" y="669288"/>
                </a:lnTo>
                <a:lnTo>
                  <a:pt x="1290556" y="649653"/>
                </a:lnTo>
                <a:lnTo>
                  <a:pt x="1343377" y="627577"/>
                </a:lnTo>
                <a:lnTo>
                  <a:pt x="1393542" y="611605"/>
                </a:lnTo>
                <a:lnTo>
                  <a:pt x="1449681" y="596015"/>
                </a:lnTo>
                <a:lnTo>
                  <a:pt x="1512763" y="571619"/>
                </a:lnTo>
                <a:lnTo>
                  <a:pt x="1570630" y="549859"/>
                </a:lnTo>
                <a:lnTo>
                  <a:pt x="1621055" y="533125"/>
                </a:lnTo>
                <a:lnTo>
                  <a:pt x="1681795" y="508503"/>
                </a:lnTo>
                <a:lnTo>
                  <a:pt x="1744789" y="486699"/>
                </a:lnTo>
                <a:lnTo>
                  <a:pt x="1796185" y="469236"/>
                </a:lnTo>
                <a:lnTo>
                  <a:pt x="1848458" y="449243"/>
                </a:lnTo>
                <a:lnTo>
                  <a:pt x="1900991" y="434091"/>
                </a:lnTo>
                <a:lnTo>
                  <a:pt x="1956673" y="418491"/>
                </a:lnTo>
                <a:lnTo>
                  <a:pt x="2015332" y="404144"/>
                </a:lnTo>
                <a:lnTo>
                  <a:pt x="2074600" y="385361"/>
                </a:lnTo>
                <a:lnTo>
                  <a:pt x="2134682" y="367271"/>
                </a:lnTo>
                <a:lnTo>
                  <a:pt x="2197682" y="354249"/>
                </a:lnTo>
                <a:lnTo>
                  <a:pt x="2251688" y="337297"/>
                </a:lnTo>
                <a:lnTo>
                  <a:pt x="2315048" y="316323"/>
                </a:lnTo>
                <a:lnTo>
                  <a:pt x="2373946" y="295663"/>
                </a:lnTo>
                <a:lnTo>
                  <a:pt x="2433541" y="275680"/>
                </a:lnTo>
                <a:lnTo>
                  <a:pt x="2493015" y="245409"/>
                </a:lnTo>
                <a:lnTo>
                  <a:pt x="2553035" y="196965"/>
                </a:lnTo>
                <a:lnTo>
                  <a:pt x="2556771" y="188791"/>
                </a:lnTo>
                <a:lnTo>
                  <a:pt x="2557801" y="170349"/>
                </a:lnTo>
                <a:lnTo>
                  <a:pt x="2547761" y="122678"/>
                </a:lnTo>
                <a:lnTo>
                  <a:pt x="2537029" y="100022"/>
                </a:lnTo>
                <a:lnTo>
                  <a:pt x="2521341" y="84493"/>
                </a:lnTo>
                <a:lnTo>
                  <a:pt x="2489658" y="69174"/>
                </a:lnTo>
                <a:lnTo>
                  <a:pt x="2437031" y="53517"/>
                </a:lnTo>
                <a:lnTo>
                  <a:pt x="2389938" y="53886"/>
                </a:lnTo>
                <a:lnTo>
                  <a:pt x="2338940" y="55816"/>
                </a:lnTo>
                <a:lnTo>
                  <a:pt x="2286785" y="56387"/>
                </a:lnTo>
                <a:lnTo>
                  <a:pt x="2234287" y="62146"/>
                </a:lnTo>
                <a:lnTo>
                  <a:pt x="2181687" y="65672"/>
                </a:lnTo>
                <a:lnTo>
                  <a:pt x="2123426" y="66863"/>
                </a:lnTo>
                <a:lnTo>
                  <a:pt x="2093968" y="671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562191" y="254201"/>
            <a:ext cx="2393843" cy="1018151"/>
          </a:xfrm>
          <a:custGeom>
            <a:avLst/>
            <a:gdLst/>
            <a:ahLst/>
            <a:cxnLst/>
            <a:rect l="0" t="0" r="0" b="0"/>
            <a:pathLst>
              <a:path w="2393843" h="1018151">
                <a:moveTo>
                  <a:pt x="185539" y="461736"/>
                </a:moveTo>
                <a:lnTo>
                  <a:pt x="214848" y="500110"/>
                </a:lnTo>
                <a:lnTo>
                  <a:pt x="270491" y="533370"/>
                </a:lnTo>
                <a:lnTo>
                  <a:pt x="325624" y="558878"/>
                </a:lnTo>
                <a:lnTo>
                  <a:pt x="379197" y="579451"/>
                </a:lnTo>
                <a:lnTo>
                  <a:pt x="440502" y="598395"/>
                </a:lnTo>
                <a:lnTo>
                  <a:pt x="494825" y="618192"/>
                </a:lnTo>
                <a:lnTo>
                  <a:pt x="550616" y="636227"/>
                </a:lnTo>
                <a:lnTo>
                  <a:pt x="609816" y="651055"/>
                </a:lnTo>
                <a:lnTo>
                  <a:pt x="671899" y="670838"/>
                </a:lnTo>
                <a:lnTo>
                  <a:pt x="728053" y="682805"/>
                </a:lnTo>
                <a:lnTo>
                  <a:pt x="785009" y="706242"/>
                </a:lnTo>
                <a:lnTo>
                  <a:pt x="837224" y="721210"/>
                </a:lnTo>
                <a:lnTo>
                  <a:pt x="899530" y="735432"/>
                </a:lnTo>
                <a:lnTo>
                  <a:pt x="957244" y="755096"/>
                </a:lnTo>
                <a:lnTo>
                  <a:pt x="1013705" y="780340"/>
                </a:lnTo>
                <a:lnTo>
                  <a:pt x="1069918" y="800924"/>
                </a:lnTo>
                <a:lnTo>
                  <a:pt x="1126082" y="821585"/>
                </a:lnTo>
                <a:lnTo>
                  <a:pt x="1189472" y="844166"/>
                </a:lnTo>
                <a:lnTo>
                  <a:pt x="1245147" y="864225"/>
                </a:lnTo>
                <a:lnTo>
                  <a:pt x="1295876" y="884781"/>
                </a:lnTo>
                <a:lnTo>
                  <a:pt x="1350957" y="907342"/>
                </a:lnTo>
                <a:lnTo>
                  <a:pt x="1406897" y="924277"/>
                </a:lnTo>
                <a:lnTo>
                  <a:pt x="1463007" y="938887"/>
                </a:lnTo>
                <a:lnTo>
                  <a:pt x="1521735" y="956557"/>
                </a:lnTo>
                <a:lnTo>
                  <a:pt x="1583585" y="972951"/>
                </a:lnTo>
                <a:lnTo>
                  <a:pt x="1638722" y="979827"/>
                </a:lnTo>
                <a:lnTo>
                  <a:pt x="1694673" y="992104"/>
                </a:lnTo>
                <a:lnTo>
                  <a:pt x="1758021" y="997389"/>
                </a:lnTo>
                <a:lnTo>
                  <a:pt x="1816808" y="1001552"/>
                </a:lnTo>
                <a:lnTo>
                  <a:pt x="1873480" y="1007704"/>
                </a:lnTo>
                <a:lnTo>
                  <a:pt x="1921273" y="1014359"/>
                </a:lnTo>
                <a:lnTo>
                  <a:pt x="1972479" y="1018150"/>
                </a:lnTo>
                <a:lnTo>
                  <a:pt x="2024696" y="1013685"/>
                </a:lnTo>
                <a:lnTo>
                  <a:pt x="2077212" y="1010542"/>
                </a:lnTo>
                <a:lnTo>
                  <a:pt x="2129817" y="1004021"/>
                </a:lnTo>
                <a:lnTo>
                  <a:pt x="2191589" y="991337"/>
                </a:lnTo>
                <a:lnTo>
                  <a:pt x="2245732" y="977567"/>
                </a:lnTo>
                <a:lnTo>
                  <a:pt x="2290568" y="957993"/>
                </a:lnTo>
                <a:lnTo>
                  <a:pt x="2339697" y="917788"/>
                </a:lnTo>
                <a:lnTo>
                  <a:pt x="2367144" y="881454"/>
                </a:lnTo>
                <a:lnTo>
                  <a:pt x="2388871" y="824457"/>
                </a:lnTo>
                <a:lnTo>
                  <a:pt x="2393842" y="771294"/>
                </a:lnTo>
                <a:lnTo>
                  <a:pt x="2381670" y="714978"/>
                </a:lnTo>
                <a:lnTo>
                  <a:pt x="2356498" y="661851"/>
                </a:lnTo>
                <a:lnTo>
                  <a:pt x="2341380" y="633334"/>
                </a:lnTo>
                <a:lnTo>
                  <a:pt x="2289013" y="575654"/>
                </a:lnTo>
                <a:lnTo>
                  <a:pt x="2248685" y="544637"/>
                </a:lnTo>
                <a:lnTo>
                  <a:pt x="2196424" y="516558"/>
                </a:lnTo>
                <a:lnTo>
                  <a:pt x="2145951" y="496785"/>
                </a:lnTo>
                <a:lnTo>
                  <a:pt x="2084682" y="474682"/>
                </a:lnTo>
                <a:lnTo>
                  <a:pt x="2022450" y="458704"/>
                </a:lnTo>
                <a:lnTo>
                  <a:pt x="1967957" y="444283"/>
                </a:lnTo>
                <a:lnTo>
                  <a:pt x="1912132" y="430169"/>
                </a:lnTo>
                <a:lnTo>
                  <a:pt x="1850456" y="416117"/>
                </a:lnTo>
                <a:lnTo>
                  <a:pt x="1790353" y="409311"/>
                </a:lnTo>
                <a:lnTo>
                  <a:pt x="1733420" y="394796"/>
                </a:lnTo>
                <a:lnTo>
                  <a:pt x="1682703" y="375334"/>
                </a:lnTo>
                <a:lnTo>
                  <a:pt x="1623249" y="352989"/>
                </a:lnTo>
                <a:lnTo>
                  <a:pt x="1562112" y="336097"/>
                </a:lnTo>
                <a:lnTo>
                  <a:pt x="1499646" y="321495"/>
                </a:lnTo>
                <a:lnTo>
                  <a:pt x="1436440" y="300708"/>
                </a:lnTo>
                <a:lnTo>
                  <a:pt x="1376296" y="280710"/>
                </a:lnTo>
                <a:lnTo>
                  <a:pt x="1316496" y="257089"/>
                </a:lnTo>
                <a:lnTo>
                  <a:pt x="1259623" y="229893"/>
                </a:lnTo>
                <a:lnTo>
                  <a:pt x="1203329" y="207580"/>
                </a:lnTo>
                <a:lnTo>
                  <a:pt x="1142788" y="170011"/>
                </a:lnTo>
                <a:lnTo>
                  <a:pt x="1079426" y="143629"/>
                </a:lnTo>
                <a:lnTo>
                  <a:pt x="1024105" y="122950"/>
                </a:lnTo>
                <a:lnTo>
                  <a:pt x="969287" y="100364"/>
                </a:lnTo>
                <a:lnTo>
                  <a:pt x="917211" y="83425"/>
                </a:lnTo>
                <a:lnTo>
                  <a:pt x="856882" y="68814"/>
                </a:lnTo>
                <a:lnTo>
                  <a:pt x="799905" y="55832"/>
                </a:lnTo>
                <a:lnTo>
                  <a:pt x="743589" y="48935"/>
                </a:lnTo>
                <a:lnTo>
                  <a:pt x="681816" y="36654"/>
                </a:lnTo>
                <a:lnTo>
                  <a:pt x="620524" y="22964"/>
                </a:lnTo>
                <a:lnTo>
                  <a:pt x="570487" y="13665"/>
                </a:lnTo>
                <a:lnTo>
                  <a:pt x="519786" y="10390"/>
                </a:lnTo>
                <a:lnTo>
                  <a:pt x="457021" y="6164"/>
                </a:lnTo>
                <a:lnTo>
                  <a:pt x="394233" y="0"/>
                </a:lnTo>
                <a:lnTo>
                  <a:pt x="335600" y="7188"/>
                </a:lnTo>
                <a:lnTo>
                  <a:pt x="287193" y="15360"/>
                </a:lnTo>
                <a:lnTo>
                  <a:pt x="228322" y="24953"/>
                </a:lnTo>
                <a:lnTo>
                  <a:pt x="177222" y="43096"/>
                </a:lnTo>
                <a:lnTo>
                  <a:pt x="117446" y="72973"/>
                </a:lnTo>
                <a:lnTo>
                  <a:pt x="53970" y="130426"/>
                </a:lnTo>
                <a:lnTo>
                  <a:pt x="10222" y="188487"/>
                </a:lnTo>
                <a:lnTo>
                  <a:pt x="2335" y="212391"/>
                </a:lnTo>
                <a:lnTo>
                  <a:pt x="0" y="237442"/>
                </a:lnTo>
                <a:lnTo>
                  <a:pt x="11050" y="298449"/>
                </a:lnTo>
                <a:lnTo>
                  <a:pt x="26474" y="333806"/>
                </a:lnTo>
                <a:lnTo>
                  <a:pt x="45433" y="352626"/>
                </a:lnTo>
                <a:lnTo>
                  <a:pt x="90143" y="378183"/>
                </a:lnTo>
                <a:lnTo>
                  <a:pt x="143341" y="398192"/>
                </a:lnTo>
                <a:lnTo>
                  <a:pt x="196701" y="412530"/>
                </a:lnTo>
                <a:lnTo>
                  <a:pt x="246428" y="423110"/>
                </a:lnTo>
                <a:lnTo>
                  <a:pt x="306058" y="438335"/>
                </a:lnTo>
                <a:lnTo>
                  <a:pt x="369346" y="463782"/>
                </a:lnTo>
                <a:lnTo>
                  <a:pt x="427695" y="49332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486852" y="1579274"/>
            <a:ext cx="2774628" cy="686485"/>
            <a:chOff x="2486852" y="1579274"/>
            <a:chExt cx="2774628" cy="686485"/>
          </a:xfrm>
        </p:grpSpPr>
        <p:sp>
          <p:nvSpPr>
            <p:cNvPr id="15" name="Freeform 14"/>
            <p:cNvSpPr/>
            <p:nvPr/>
          </p:nvSpPr>
          <p:spPr>
            <a:xfrm>
              <a:off x="2486852" y="1579274"/>
              <a:ext cx="405761" cy="672135"/>
            </a:xfrm>
            <a:custGeom>
              <a:avLst/>
              <a:gdLst/>
              <a:ahLst/>
              <a:cxnLst/>
              <a:rect l="0" t="0" r="0" b="0"/>
              <a:pathLst>
                <a:path w="405761" h="672135">
                  <a:moveTo>
                    <a:pt x="282142" y="0"/>
                  </a:moveTo>
                  <a:lnTo>
                    <a:pt x="248520" y="10745"/>
                  </a:lnTo>
                  <a:lnTo>
                    <a:pt x="188735" y="48469"/>
                  </a:lnTo>
                  <a:lnTo>
                    <a:pt x="138987" y="109319"/>
                  </a:lnTo>
                  <a:lnTo>
                    <a:pt x="101916" y="165007"/>
                  </a:lnTo>
                  <a:lnTo>
                    <a:pt x="67038" y="226093"/>
                  </a:lnTo>
                  <a:lnTo>
                    <a:pt x="37050" y="283541"/>
                  </a:lnTo>
                  <a:lnTo>
                    <a:pt x="15958" y="336816"/>
                  </a:lnTo>
                  <a:lnTo>
                    <a:pt x="5051" y="390826"/>
                  </a:lnTo>
                  <a:lnTo>
                    <a:pt x="0" y="453102"/>
                  </a:lnTo>
                  <a:lnTo>
                    <a:pt x="9682" y="510419"/>
                  </a:lnTo>
                  <a:lnTo>
                    <a:pt x="35084" y="572613"/>
                  </a:lnTo>
                  <a:lnTo>
                    <a:pt x="63881" y="607571"/>
                  </a:lnTo>
                  <a:lnTo>
                    <a:pt x="111820" y="637817"/>
                  </a:lnTo>
                  <a:lnTo>
                    <a:pt x="167253" y="665270"/>
                  </a:lnTo>
                  <a:lnTo>
                    <a:pt x="219847" y="672134"/>
                  </a:lnTo>
                  <a:lnTo>
                    <a:pt x="246267" y="670733"/>
                  </a:lnTo>
                  <a:lnTo>
                    <a:pt x="308224" y="650006"/>
                  </a:lnTo>
                  <a:lnTo>
                    <a:pt x="338093" y="633362"/>
                  </a:lnTo>
                  <a:lnTo>
                    <a:pt x="383592" y="592943"/>
                  </a:lnTo>
                  <a:lnTo>
                    <a:pt x="399289" y="566411"/>
                  </a:lnTo>
                  <a:lnTo>
                    <a:pt x="405760" y="530734"/>
                  </a:lnTo>
                  <a:lnTo>
                    <a:pt x="399541" y="485162"/>
                  </a:lnTo>
                  <a:lnTo>
                    <a:pt x="383928" y="442365"/>
                  </a:lnTo>
                  <a:lnTo>
                    <a:pt x="378075" y="431781"/>
                  </a:lnTo>
                  <a:lnTo>
                    <a:pt x="362214" y="416901"/>
                  </a:lnTo>
                  <a:lnTo>
                    <a:pt x="353071" y="411295"/>
                  </a:lnTo>
                  <a:lnTo>
                    <a:pt x="330434" y="408186"/>
                  </a:lnTo>
                  <a:lnTo>
                    <a:pt x="307115" y="411873"/>
                  </a:lnTo>
                  <a:lnTo>
                    <a:pt x="280833" y="427103"/>
                  </a:lnTo>
                  <a:lnTo>
                    <a:pt x="243828" y="460068"/>
                  </a:lnTo>
                  <a:lnTo>
                    <a:pt x="228156" y="486486"/>
                  </a:lnTo>
                  <a:lnTo>
                    <a:pt x="205123" y="547673"/>
                  </a:lnTo>
                  <a:lnTo>
                    <a:pt x="200050" y="584713"/>
                  </a:lnTo>
                  <a:lnTo>
                    <a:pt x="204137" y="619735"/>
                  </a:lnTo>
                  <a:lnTo>
                    <a:pt x="212768" y="638476"/>
                  </a:lnTo>
                  <a:lnTo>
                    <a:pt x="229500" y="6632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74321" y="1716145"/>
              <a:ext cx="168457" cy="547482"/>
            </a:xfrm>
            <a:custGeom>
              <a:avLst/>
              <a:gdLst/>
              <a:ahLst/>
              <a:cxnLst/>
              <a:rect l="0" t="0" r="0" b="0"/>
              <a:pathLst>
                <a:path w="168457" h="547482">
                  <a:moveTo>
                    <a:pt x="168456" y="0"/>
                  </a:moveTo>
                  <a:lnTo>
                    <a:pt x="153802" y="53027"/>
                  </a:lnTo>
                  <a:lnTo>
                    <a:pt x="133670" y="113669"/>
                  </a:lnTo>
                  <a:lnTo>
                    <a:pt x="108590" y="176579"/>
                  </a:lnTo>
                  <a:lnTo>
                    <a:pt x="86613" y="231845"/>
                  </a:lnTo>
                  <a:lnTo>
                    <a:pt x="70661" y="287822"/>
                  </a:lnTo>
                  <a:lnTo>
                    <a:pt x="56245" y="342769"/>
                  </a:lnTo>
                  <a:lnTo>
                    <a:pt x="38617" y="399467"/>
                  </a:lnTo>
                  <a:lnTo>
                    <a:pt x="24569" y="457716"/>
                  </a:lnTo>
                  <a:lnTo>
                    <a:pt x="10529" y="512376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63792" y="1768787"/>
              <a:ext cx="273742" cy="463255"/>
            </a:xfrm>
            <a:custGeom>
              <a:avLst/>
              <a:gdLst/>
              <a:ahLst/>
              <a:cxnLst/>
              <a:rect l="0" t="0" r="0" b="0"/>
              <a:pathLst>
                <a:path w="273742" h="463255">
                  <a:moveTo>
                    <a:pt x="0" y="0"/>
                  </a:moveTo>
                  <a:lnTo>
                    <a:pt x="42662" y="55659"/>
                  </a:lnTo>
                  <a:lnTo>
                    <a:pt x="81157" y="116078"/>
                  </a:lnTo>
                  <a:lnTo>
                    <a:pt x="116468" y="179008"/>
                  </a:lnTo>
                  <a:lnTo>
                    <a:pt x="149825" y="232800"/>
                  </a:lnTo>
                  <a:lnTo>
                    <a:pt x="170668" y="285195"/>
                  </a:lnTo>
                  <a:lnTo>
                    <a:pt x="196607" y="345006"/>
                  </a:lnTo>
                  <a:lnTo>
                    <a:pt x="242365" y="408068"/>
                  </a:lnTo>
                  <a:lnTo>
                    <a:pt x="255117" y="424689"/>
                  </a:lnTo>
                  <a:lnTo>
                    <a:pt x="27374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74404" y="1863544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0" y="0"/>
                  </a:moveTo>
                  <a:lnTo>
                    <a:pt x="27556" y="7235"/>
                  </a:lnTo>
                  <a:lnTo>
                    <a:pt x="83779" y="12997"/>
                  </a:lnTo>
                  <a:lnTo>
                    <a:pt x="140291" y="19465"/>
                  </a:lnTo>
                  <a:lnTo>
                    <a:pt x="203750" y="20742"/>
                  </a:lnTo>
                  <a:lnTo>
                    <a:pt x="259439" y="20994"/>
                  </a:lnTo>
                  <a:lnTo>
                    <a:pt x="29479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05989" y="209517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0" y="42114"/>
                  </a:moveTo>
                  <a:lnTo>
                    <a:pt x="56215" y="25325"/>
                  </a:lnTo>
                  <a:lnTo>
                    <a:pt x="114786" y="21900"/>
                  </a:lnTo>
                  <a:lnTo>
                    <a:pt x="171763" y="21223"/>
                  </a:lnTo>
                  <a:lnTo>
                    <a:pt x="233796" y="9626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53471" y="1697419"/>
              <a:ext cx="278272" cy="534623"/>
            </a:xfrm>
            <a:custGeom>
              <a:avLst/>
              <a:gdLst/>
              <a:ahLst/>
              <a:cxnLst/>
              <a:rect l="0" t="0" r="0" b="0"/>
              <a:pathLst>
                <a:path w="278272" h="534623">
                  <a:moveTo>
                    <a:pt x="0" y="29254"/>
                  </a:moveTo>
                  <a:lnTo>
                    <a:pt x="11179" y="18076"/>
                  </a:lnTo>
                  <a:lnTo>
                    <a:pt x="40487" y="5535"/>
                  </a:lnTo>
                  <a:lnTo>
                    <a:pt x="78807" y="0"/>
                  </a:lnTo>
                  <a:lnTo>
                    <a:pt x="119797" y="3949"/>
                  </a:lnTo>
                  <a:lnTo>
                    <a:pt x="144490" y="15667"/>
                  </a:lnTo>
                  <a:lnTo>
                    <a:pt x="155988" y="23706"/>
                  </a:lnTo>
                  <a:lnTo>
                    <a:pt x="183349" y="62965"/>
                  </a:lnTo>
                  <a:lnTo>
                    <a:pt x="205150" y="119058"/>
                  </a:lnTo>
                  <a:lnTo>
                    <a:pt x="217602" y="171385"/>
                  </a:lnTo>
                  <a:lnTo>
                    <a:pt x="220062" y="223445"/>
                  </a:lnTo>
                  <a:lnTo>
                    <a:pt x="217672" y="273966"/>
                  </a:lnTo>
                  <a:lnTo>
                    <a:pt x="212674" y="320520"/>
                  </a:lnTo>
                  <a:lnTo>
                    <a:pt x="205397" y="382366"/>
                  </a:lnTo>
                  <a:lnTo>
                    <a:pt x="186175" y="442345"/>
                  </a:lnTo>
                  <a:lnTo>
                    <a:pt x="164347" y="479595"/>
                  </a:lnTo>
                  <a:lnTo>
                    <a:pt x="145573" y="499637"/>
                  </a:lnTo>
                  <a:lnTo>
                    <a:pt x="125531" y="512444"/>
                  </a:lnTo>
                  <a:lnTo>
                    <a:pt x="104924" y="515797"/>
                  </a:lnTo>
                  <a:lnTo>
                    <a:pt x="82898" y="512217"/>
                  </a:lnTo>
                  <a:lnTo>
                    <a:pt x="22499" y="484387"/>
                  </a:lnTo>
                  <a:lnTo>
                    <a:pt x="15000" y="474226"/>
                  </a:lnTo>
                  <a:lnTo>
                    <a:pt x="6666" y="447338"/>
                  </a:lnTo>
                  <a:lnTo>
                    <a:pt x="9202" y="425249"/>
                  </a:lnTo>
                  <a:lnTo>
                    <a:pt x="19298" y="407633"/>
                  </a:lnTo>
                  <a:lnTo>
                    <a:pt x="74470" y="356842"/>
                  </a:lnTo>
                  <a:lnTo>
                    <a:pt x="95099" y="345254"/>
                  </a:lnTo>
                  <a:lnTo>
                    <a:pt x="132033" y="337743"/>
                  </a:lnTo>
                  <a:lnTo>
                    <a:pt x="178201" y="341107"/>
                  </a:lnTo>
                  <a:lnTo>
                    <a:pt x="202423" y="349570"/>
                  </a:lnTo>
                  <a:lnTo>
                    <a:pt x="220987" y="362299"/>
                  </a:lnTo>
                  <a:lnTo>
                    <a:pt x="243422" y="389197"/>
                  </a:lnTo>
                  <a:lnTo>
                    <a:pt x="269727" y="450567"/>
                  </a:lnTo>
                  <a:lnTo>
                    <a:pt x="278271" y="482031"/>
                  </a:lnTo>
                  <a:lnTo>
                    <a:pt x="273741" y="5346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16725" y="1926715"/>
              <a:ext cx="84229" cy="305327"/>
            </a:xfrm>
            <a:custGeom>
              <a:avLst/>
              <a:gdLst/>
              <a:ahLst/>
              <a:cxnLst/>
              <a:rect l="0" t="0" r="0" b="0"/>
              <a:pathLst>
                <a:path w="84229" h="305327">
                  <a:moveTo>
                    <a:pt x="84228" y="0"/>
                  </a:moveTo>
                  <a:lnTo>
                    <a:pt x="73050" y="16767"/>
                  </a:lnTo>
                  <a:lnTo>
                    <a:pt x="70681" y="34358"/>
                  </a:lnTo>
                  <a:lnTo>
                    <a:pt x="71188" y="55044"/>
                  </a:lnTo>
                  <a:lnTo>
                    <a:pt x="58868" y="114512"/>
                  </a:lnTo>
                  <a:lnTo>
                    <a:pt x="42010" y="171404"/>
                  </a:lnTo>
                  <a:lnTo>
                    <a:pt x="22466" y="225190"/>
                  </a:lnTo>
                  <a:lnTo>
                    <a:pt x="3767" y="28030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4611" y="1926715"/>
              <a:ext cx="221099" cy="315856"/>
            </a:xfrm>
            <a:custGeom>
              <a:avLst/>
              <a:gdLst/>
              <a:ahLst/>
              <a:cxnLst/>
              <a:rect l="0" t="0" r="0" b="0"/>
              <a:pathLst>
                <a:path w="221099" h="315856">
                  <a:moveTo>
                    <a:pt x="0" y="0"/>
                  </a:moveTo>
                  <a:lnTo>
                    <a:pt x="20244" y="43962"/>
                  </a:lnTo>
                  <a:lnTo>
                    <a:pt x="74074" y="106369"/>
                  </a:lnTo>
                  <a:lnTo>
                    <a:pt x="119048" y="168551"/>
                  </a:lnTo>
                  <a:lnTo>
                    <a:pt x="161413" y="231635"/>
                  </a:lnTo>
                  <a:lnTo>
                    <a:pt x="202379" y="292459"/>
                  </a:lnTo>
                  <a:lnTo>
                    <a:pt x="22109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22052" y="1726673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094" y="165651"/>
                  </a:lnTo>
                  <a:lnTo>
                    <a:pt x="10399" y="223387"/>
                  </a:lnTo>
                  <a:lnTo>
                    <a:pt x="10490" y="279358"/>
                  </a:lnTo>
                  <a:lnTo>
                    <a:pt x="10517" y="332987"/>
                  </a:lnTo>
                  <a:lnTo>
                    <a:pt x="10526" y="395105"/>
                  </a:lnTo>
                  <a:lnTo>
                    <a:pt x="13647" y="449316"/>
                  </a:lnTo>
                  <a:lnTo>
                    <a:pt x="20081" y="509815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36151" y="1758259"/>
              <a:ext cx="325329" cy="507500"/>
            </a:xfrm>
            <a:custGeom>
              <a:avLst/>
              <a:gdLst/>
              <a:ahLst/>
              <a:cxnLst/>
              <a:rect l="0" t="0" r="0" b="0"/>
              <a:pathLst>
                <a:path w="325329" h="507500">
                  <a:moveTo>
                    <a:pt x="106999" y="0"/>
                  </a:moveTo>
                  <a:lnTo>
                    <a:pt x="129356" y="0"/>
                  </a:lnTo>
                  <a:lnTo>
                    <a:pt x="146571" y="6239"/>
                  </a:lnTo>
                  <a:lnTo>
                    <a:pt x="176687" y="29308"/>
                  </a:lnTo>
                  <a:lnTo>
                    <a:pt x="192508" y="55087"/>
                  </a:lnTo>
                  <a:lnTo>
                    <a:pt x="199015" y="96130"/>
                  </a:lnTo>
                  <a:lnTo>
                    <a:pt x="195354" y="145336"/>
                  </a:lnTo>
                  <a:lnTo>
                    <a:pt x="192450" y="196960"/>
                  </a:lnTo>
                  <a:lnTo>
                    <a:pt x="180411" y="249301"/>
                  </a:lnTo>
                  <a:lnTo>
                    <a:pt x="167615" y="296265"/>
                  </a:lnTo>
                  <a:lnTo>
                    <a:pt x="156415" y="350994"/>
                  </a:lnTo>
                  <a:lnTo>
                    <a:pt x="151276" y="400486"/>
                  </a:lnTo>
                  <a:lnTo>
                    <a:pt x="150710" y="457961"/>
                  </a:lnTo>
                  <a:lnTo>
                    <a:pt x="154892" y="481958"/>
                  </a:lnTo>
                  <a:lnTo>
                    <a:pt x="159985" y="490931"/>
                  </a:lnTo>
                  <a:lnTo>
                    <a:pt x="175002" y="504021"/>
                  </a:lnTo>
                  <a:lnTo>
                    <a:pt x="199614" y="507499"/>
                  </a:lnTo>
                  <a:lnTo>
                    <a:pt x="251895" y="500199"/>
                  </a:lnTo>
                  <a:lnTo>
                    <a:pt x="279653" y="485249"/>
                  </a:lnTo>
                  <a:lnTo>
                    <a:pt x="302695" y="466001"/>
                  </a:lnTo>
                  <a:lnTo>
                    <a:pt x="318751" y="439891"/>
                  </a:lnTo>
                  <a:lnTo>
                    <a:pt x="325328" y="404339"/>
                  </a:lnTo>
                  <a:lnTo>
                    <a:pt x="320628" y="380917"/>
                  </a:lnTo>
                  <a:lnTo>
                    <a:pt x="309570" y="358809"/>
                  </a:lnTo>
                  <a:lnTo>
                    <a:pt x="269462" y="311026"/>
                  </a:lnTo>
                  <a:lnTo>
                    <a:pt x="210570" y="274029"/>
                  </a:lnTo>
                  <a:lnTo>
                    <a:pt x="147692" y="231652"/>
                  </a:lnTo>
                  <a:lnTo>
                    <a:pt x="85817" y="186395"/>
                  </a:lnTo>
                  <a:lnTo>
                    <a:pt x="25879" y="134401"/>
                  </a:lnTo>
                  <a:lnTo>
                    <a:pt x="11284" y="113546"/>
                  </a:lnTo>
                  <a:lnTo>
                    <a:pt x="898" y="88679"/>
                  </a:lnTo>
                  <a:lnTo>
                    <a:pt x="0" y="76667"/>
                  </a:lnTo>
                  <a:lnTo>
                    <a:pt x="5242" y="53961"/>
                  </a:lnTo>
                  <a:lnTo>
                    <a:pt x="12251" y="41530"/>
                  </a:lnTo>
                  <a:lnTo>
                    <a:pt x="2277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90994" y="2666636"/>
            <a:ext cx="757110" cy="599120"/>
            <a:chOff x="2790994" y="2666636"/>
            <a:chExt cx="757110" cy="599120"/>
          </a:xfrm>
        </p:grpSpPr>
        <p:sp>
          <p:nvSpPr>
            <p:cNvPr id="26" name="Freeform 25"/>
            <p:cNvSpPr/>
            <p:nvPr/>
          </p:nvSpPr>
          <p:spPr>
            <a:xfrm>
              <a:off x="2790994" y="2666636"/>
              <a:ext cx="393812" cy="599120"/>
            </a:xfrm>
            <a:custGeom>
              <a:avLst/>
              <a:gdLst/>
              <a:ahLst/>
              <a:cxnLst/>
              <a:rect l="0" t="0" r="0" b="0"/>
              <a:pathLst>
                <a:path w="393812" h="599120">
                  <a:moveTo>
                    <a:pt x="314912" y="18130"/>
                  </a:moveTo>
                  <a:lnTo>
                    <a:pt x="303734" y="6952"/>
                  </a:lnTo>
                  <a:lnTo>
                    <a:pt x="285768" y="1464"/>
                  </a:lnTo>
                  <a:lnTo>
                    <a:pt x="274426" y="0"/>
                  </a:lnTo>
                  <a:lnTo>
                    <a:pt x="236106" y="9119"/>
                  </a:lnTo>
                  <a:lnTo>
                    <a:pt x="198047" y="33161"/>
                  </a:lnTo>
                  <a:lnTo>
                    <a:pt x="139533" y="88359"/>
                  </a:lnTo>
                  <a:lnTo>
                    <a:pt x="109569" y="141112"/>
                  </a:lnTo>
                  <a:lnTo>
                    <a:pt x="90288" y="169885"/>
                  </a:lnTo>
                  <a:lnTo>
                    <a:pt x="56634" y="206984"/>
                  </a:lnTo>
                  <a:lnTo>
                    <a:pt x="28707" y="269110"/>
                  </a:lnTo>
                  <a:lnTo>
                    <a:pt x="9793" y="331566"/>
                  </a:lnTo>
                  <a:lnTo>
                    <a:pt x="2238" y="367973"/>
                  </a:lnTo>
                  <a:lnTo>
                    <a:pt x="0" y="414636"/>
                  </a:lnTo>
                  <a:lnTo>
                    <a:pt x="4833" y="476518"/>
                  </a:lnTo>
                  <a:lnTo>
                    <a:pt x="19392" y="523707"/>
                  </a:lnTo>
                  <a:lnTo>
                    <a:pt x="35001" y="549717"/>
                  </a:lnTo>
                  <a:lnTo>
                    <a:pt x="69109" y="579490"/>
                  </a:lnTo>
                  <a:lnTo>
                    <a:pt x="114440" y="597540"/>
                  </a:lnTo>
                  <a:lnTo>
                    <a:pt x="170506" y="599119"/>
                  </a:lnTo>
                  <a:lnTo>
                    <a:pt x="214803" y="592178"/>
                  </a:lnTo>
                  <a:lnTo>
                    <a:pt x="273792" y="563434"/>
                  </a:lnTo>
                  <a:lnTo>
                    <a:pt x="337024" y="521825"/>
                  </a:lnTo>
                  <a:lnTo>
                    <a:pt x="372157" y="491417"/>
                  </a:lnTo>
                  <a:lnTo>
                    <a:pt x="381151" y="481054"/>
                  </a:lnTo>
                  <a:lnTo>
                    <a:pt x="391145" y="457061"/>
                  </a:lnTo>
                  <a:lnTo>
                    <a:pt x="393811" y="444112"/>
                  </a:lnTo>
                  <a:lnTo>
                    <a:pt x="392078" y="433139"/>
                  </a:lnTo>
                  <a:lnTo>
                    <a:pt x="380794" y="414709"/>
                  </a:lnTo>
                  <a:lnTo>
                    <a:pt x="364080" y="401838"/>
                  </a:lnTo>
                  <a:lnTo>
                    <a:pt x="343784" y="393388"/>
                  </a:lnTo>
                  <a:lnTo>
                    <a:pt x="319165" y="389632"/>
                  </a:lnTo>
                  <a:lnTo>
                    <a:pt x="278998" y="398697"/>
                  </a:lnTo>
                  <a:lnTo>
                    <a:pt x="243050" y="416200"/>
                  </a:lnTo>
                  <a:lnTo>
                    <a:pt x="227211" y="432526"/>
                  </a:lnTo>
                  <a:lnTo>
                    <a:pt x="207512" y="471603"/>
                  </a:lnTo>
                  <a:lnTo>
                    <a:pt x="201592" y="508252"/>
                  </a:lnTo>
                  <a:lnTo>
                    <a:pt x="207761" y="567085"/>
                  </a:lnTo>
                  <a:lnTo>
                    <a:pt x="209627" y="586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27005" y="2768994"/>
              <a:ext cx="178985" cy="410613"/>
            </a:xfrm>
            <a:custGeom>
              <a:avLst/>
              <a:gdLst/>
              <a:ahLst/>
              <a:cxnLst/>
              <a:rect l="0" t="0" r="0" b="0"/>
              <a:pathLst>
                <a:path w="178985" h="410613">
                  <a:moveTo>
                    <a:pt x="178984" y="0"/>
                  </a:moveTo>
                  <a:lnTo>
                    <a:pt x="164330" y="55141"/>
                  </a:lnTo>
                  <a:lnTo>
                    <a:pt x="151414" y="77540"/>
                  </a:lnTo>
                  <a:lnTo>
                    <a:pt x="135145" y="98803"/>
                  </a:lnTo>
                  <a:lnTo>
                    <a:pt x="108757" y="153875"/>
                  </a:lnTo>
                  <a:lnTo>
                    <a:pt x="87025" y="212376"/>
                  </a:lnTo>
                  <a:lnTo>
                    <a:pt x="62337" y="272365"/>
                  </a:lnTo>
                  <a:lnTo>
                    <a:pt x="34930" y="329621"/>
                  </a:lnTo>
                  <a:lnTo>
                    <a:pt x="11431" y="385475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37533" y="2790051"/>
              <a:ext cx="210571" cy="357970"/>
            </a:xfrm>
            <a:custGeom>
              <a:avLst/>
              <a:gdLst/>
              <a:ahLst/>
              <a:cxnLst/>
              <a:rect l="0" t="0" r="0" b="0"/>
              <a:pathLst>
                <a:path w="210571" h="357970">
                  <a:moveTo>
                    <a:pt x="0" y="0"/>
                  </a:moveTo>
                  <a:lnTo>
                    <a:pt x="9575" y="31282"/>
                  </a:lnTo>
                  <a:lnTo>
                    <a:pt x="24024" y="57362"/>
                  </a:lnTo>
                  <a:lnTo>
                    <a:pt x="36331" y="103791"/>
                  </a:lnTo>
                  <a:lnTo>
                    <a:pt x="61240" y="157731"/>
                  </a:lnTo>
                  <a:lnTo>
                    <a:pt x="100828" y="210544"/>
                  </a:lnTo>
                  <a:lnTo>
                    <a:pt x="136746" y="268423"/>
                  </a:lnTo>
                  <a:lnTo>
                    <a:pt x="178974" y="326841"/>
                  </a:lnTo>
                  <a:lnTo>
                    <a:pt x="191848" y="344135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758673" y="2571077"/>
            <a:ext cx="1602506" cy="664498"/>
            <a:chOff x="3758673" y="2571077"/>
            <a:chExt cx="1602506" cy="664498"/>
          </a:xfrm>
        </p:grpSpPr>
        <p:sp>
          <p:nvSpPr>
            <p:cNvPr id="30" name="Freeform 29"/>
            <p:cNvSpPr/>
            <p:nvPr/>
          </p:nvSpPr>
          <p:spPr>
            <a:xfrm>
              <a:off x="3758673" y="2832165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0" y="21057"/>
                  </a:moveTo>
                  <a:lnTo>
                    <a:pt x="57264" y="12724"/>
                  </a:lnTo>
                  <a:lnTo>
                    <a:pt x="109774" y="11180"/>
                  </a:lnTo>
                  <a:lnTo>
                    <a:pt x="169786" y="10722"/>
                  </a:lnTo>
                  <a:lnTo>
                    <a:pt x="222663" y="7467"/>
                  </a:lnTo>
                  <a:lnTo>
                    <a:pt x="277560" y="1475"/>
                  </a:lnTo>
                  <a:lnTo>
                    <a:pt x="335003" y="194"/>
                  </a:lnTo>
                  <a:lnTo>
                    <a:pt x="3474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90259" y="3032207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0" y="63171"/>
                  </a:moveTo>
                  <a:lnTo>
                    <a:pt x="61110" y="45213"/>
                  </a:lnTo>
                  <a:lnTo>
                    <a:pt x="121131" y="28022"/>
                  </a:lnTo>
                  <a:lnTo>
                    <a:pt x="178740" y="17531"/>
                  </a:lnTo>
                  <a:lnTo>
                    <a:pt x="242083" y="7014"/>
                  </a:lnTo>
                  <a:lnTo>
                    <a:pt x="304879" y="1385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48269" y="2571077"/>
              <a:ext cx="532232" cy="664498"/>
            </a:xfrm>
            <a:custGeom>
              <a:avLst/>
              <a:gdLst/>
              <a:ahLst/>
              <a:cxnLst/>
              <a:rect l="0" t="0" r="0" b="0"/>
              <a:pathLst>
                <a:path w="532232" h="664498">
                  <a:moveTo>
                    <a:pt x="0" y="71576"/>
                  </a:moveTo>
                  <a:lnTo>
                    <a:pt x="53875" y="36829"/>
                  </a:lnTo>
                  <a:lnTo>
                    <a:pt x="111037" y="15931"/>
                  </a:lnTo>
                  <a:lnTo>
                    <a:pt x="162751" y="5045"/>
                  </a:lnTo>
                  <a:lnTo>
                    <a:pt x="222528" y="0"/>
                  </a:lnTo>
                  <a:lnTo>
                    <a:pt x="273515" y="4095"/>
                  </a:lnTo>
                  <a:lnTo>
                    <a:pt x="297427" y="15848"/>
                  </a:lnTo>
                  <a:lnTo>
                    <a:pt x="314684" y="32769"/>
                  </a:lnTo>
                  <a:lnTo>
                    <a:pt x="326253" y="51989"/>
                  </a:lnTo>
                  <a:lnTo>
                    <a:pt x="329055" y="75348"/>
                  </a:lnTo>
                  <a:lnTo>
                    <a:pt x="325231" y="101328"/>
                  </a:lnTo>
                  <a:lnTo>
                    <a:pt x="309924" y="139923"/>
                  </a:lnTo>
                  <a:lnTo>
                    <a:pt x="263071" y="197399"/>
                  </a:lnTo>
                  <a:lnTo>
                    <a:pt x="199820" y="254049"/>
                  </a:lnTo>
                  <a:lnTo>
                    <a:pt x="165986" y="279022"/>
                  </a:lnTo>
                  <a:lnTo>
                    <a:pt x="139258" y="294868"/>
                  </a:lnTo>
                  <a:lnTo>
                    <a:pt x="128573" y="303008"/>
                  </a:lnTo>
                  <a:lnTo>
                    <a:pt x="128999" y="301903"/>
                  </a:lnTo>
                  <a:lnTo>
                    <a:pt x="131623" y="298826"/>
                  </a:lnTo>
                  <a:lnTo>
                    <a:pt x="190438" y="275076"/>
                  </a:lnTo>
                  <a:lnTo>
                    <a:pt x="242277" y="257572"/>
                  </a:lnTo>
                  <a:lnTo>
                    <a:pt x="290545" y="247048"/>
                  </a:lnTo>
                  <a:lnTo>
                    <a:pt x="349300" y="242110"/>
                  </a:lnTo>
                  <a:lnTo>
                    <a:pt x="405573" y="240647"/>
                  </a:lnTo>
                  <a:lnTo>
                    <a:pt x="448113" y="245803"/>
                  </a:lnTo>
                  <a:lnTo>
                    <a:pt x="488533" y="260329"/>
                  </a:lnTo>
                  <a:lnTo>
                    <a:pt x="509974" y="275959"/>
                  </a:lnTo>
                  <a:lnTo>
                    <a:pt x="518968" y="285040"/>
                  </a:lnTo>
                  <a:lnTo>
                    <a:pt x="528960" y="307608"/>
                  </a:lnTo>
                  <a:lnTo>
                    <a:pt x="532231" y="333237"/>
                  </a:lnTo>
                  <a:lnTo>
                    <a:pt x="526326" y="372803"/>
                  </a:lnTo>
                  <a:lnTo>
                    <a:pt x="503001" y="429005"/>
                  </a:lnTo>
                  <a:lnTo>
                    <a:pt x="489108" y="447242"/>
                  </a:lnTo>
                  <a:lnTo>
                    <a:pt x="429869" y="508603"/>
                  </a:lnTo>
                  <a:lnTo>
                    <a:pt x="368340" y="561296"/>
                  </a:lnTo>
                  <a:lnTo>
                    <a:pt x="312715" y="597789"/>
                  </a:lnTo>
                  <a:lnTo>
                    <a:pt x="252487" y="631898"/>
                  </a:lnTo>
                  <a:lnTo>
                    <a:pt x="199310" y="649713"/>
                  </a:lnTo>
                  <a:lnTo>
                    <a:pt x="138156" y="664497"/>
                  </a:lnTo>
                  <a:lnTo>
                    <a:pt x="98257" y="663977"/>
                  </a:lnTo>
                  <a:lnTo>
                    <a:pt x="47268" y="652150"/>
                  </a:lnTo>
                  <a:lnTo>
                    <a:pt x="28417" y="641174"/>
                  </a:lnTo>
                  <a:lnTo>
                    <a:pt x="0" y="608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13470" y="2632124"/>
              <a:ext cx="347709" cy="485800"/>
            </a:xfrm>
            <a:custGeom>
              <a:avLst/>
              <a:gdLst/>
              <a:ahLst/>
              <a:cxnLst/>
              <a:rect l="0" t="0" r="0" b="0"/>
              <a:pathLst>
                <a:path w="347709" h="485800">
                  <a:moveTo>
                    <a:pt x="124436" y="0"/>
                  </a:moveTo>
                  <a:lnTo>
                    <a:pt x="107669" y="5589"/>
                  </a:lnTo>
                  <a:lnTo>
                    <a:pt x="93198" y="17692"/>
                  </a:lnTo>
                  <a:lnTo>
                    <a:pt x="50768" y="77448"/>
                  </a:lnTo>
                  <a:lnTo>
                    <a:pt x="28256" y="130592"/>
                  </a:lnTo>
                  <a:lnTo>
                    <a:pt x="6479" y="187319"/>
                  </a:lnTo>
                  <a:lnTo>
                    <a:pt x="579" y="236566"/>
                  </a:lnTo>
                  <a:lnTo>
                    <a:pt x="0" y="288203"/>
                  </a:lnTo>
                  <a:lnTo>
                    <a:pt x="7888" y="339377"/>
                  </a:lnTo>
                  <a:lnTo>
                    <a:pt x="24523" y="382356"/>
                  </a:lnTo>
                  <a:lnTo>
                    <a:pt x="58001" y="426749"/>
                  </a:lnTo>
                  <a:lnTo>
                    <a:pt x="107456" y="463068"/>
                  </a:lnTo>
                  <a:lnTo>
                    <a:pt x="160337" y="485704"/>
                  </a:lnTo>
                  <a:lnTo>
                    <a:pt x="215842" y="485799"/>
                  </a:lnTo>
                  <a:lnTo>
                    <a:pt x="268747" y="481485"/>
                  </a:lnTo>
                  <a:lnTo>
                    <a:pt x="290350" y="474866"/>
                  </a:lnTo>
                  <a:lnTo>
                    <a:pt x="307750" y="464125"/>
                  </a:lnTo>
                  <a:lnTo>
                    <a:pt x="330700" y="439336"/>
                  </a:lnTo>
                  <a:lnTo>
                    <a:pt x="346728" y="398585"/>
                  </a:lnTo>
                  <a:lnTo>
                    <a:pt x="347708" y="355056"/>
                  </a:lnTo>
                  <a:lnTo>
                    <a:pt x="336389" y="306831"/>
                  </a:lnTo>
                  <a:lnTo>
                    <a:pt x="325482" y="284938"/>
                  </a:lnTo>
                  <a:lnTo>
                    <a:pt x="309716" y="269749"/>
                  </a:lnTo>
                  <a:lnTo>
                    <a:pt x="300599" y="264060"/>
                  </a:lnTo>
                  <a:lnTo>
                    <a:pt x="281110" y="260860"/>
                  </a:lnTo>
                  <a:lnTo>
                    <a:pt x="260749" y="264506"/>
                  </a:lnTo>
                  <a:lnTo>
                    <a:pt x="240002" y="273926"/>
                  </a:lnTo>
                  <a:lnTo>
                    <a:pt x="214180" y="297972"/>
                  </a:lnTo>
                  <a:lnTo>
                    <a:pt x="205267" y="323505"/>
                  </a:lnTo>
                  <a:lnTo>
                    <a:pt x="199545" y="381967"/>
                  </a:lnTo>
                  <a:lnTo>
                    <a:pt x="20866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11108" y="3369119"/>
            <a:ext cx="937038" cy="846454"/>
            <a:chOff x="2811108" y="3369119"/>
            <a:chExt cx="937038" cy="846454"/>
          </a:xfrm>
        </p:grpSpPr>
        <p:sp>
          <p:nvSpPr>
            <p:cNvPr id="35" name="Freeform 34"/>
            <p:cNvSpPr/>
            <p:nvPr/>
          </p:nvSpPr>
          <p:spPr>
            <a:xfrm>
              <a:off x="2811108" y="3369119"/>
              <a:ext cx="937038" cy="31586"/>
            </a:xfrm>
            <a:custGeom>
              <a:avLst/>
              <a:gdLst/>
              <a:ahLst/>
              <a:cxnLst/>
              <a:rect l="0" t="0" r="0" b="0"/>
              <a:pathLst>
                <a:path w="937038" h="31586">
                  <a:moveTo>
                    <a:pt x="0" y="31585"/>
                  </a:moveTo>
                  <a:lnTo>
                    <a:pt x="37478" y="23252"/>
                  </a:lnTo>
                  <a:lnTo>
                    <a:pt x="95316" y="14110"/>
                  </a:lnTo>
                  <a:lnTo>
                    <a:pt x="148203" y="11236"/>
                  </a:lnTo>
                  <a:lnTo>
                    <a:pt x="210460" y="17857"/>
                  </a:lnTo>
                  <a:lnTo>
                    <a:pt x="267004" y="17305"/>
                  </a:lnTo>
                  <a:lnTo>
                    <a:pt x="328562" y="11867"/>
                  </a:lnTo>
                  <a:lnTo>
                    <a:pt x="386952" y="10793"/>
                  </a:lnTo>
                  <a:lnTo>
                    <a:pt x="435317" y="10607"/>
                  </a:lnTo>
                  <a:lnTo>
                    <a:pt x="494174" y="10544"/>
                  </a:lnTo>
                  <a:lnTo>
                    <a:pt x="550860" y="10532"/>
                  </a:lnTo>
                  <a:lnTo>
                    <a:pt x="612831" y="2195"/>
                  </a:lnTo>
                  <a:lnTo>
                    <a:pt x="672825" y="433"/>
                  </a:lnTo>
                  <a:lnTo>
                    <a:pt x="723701" y="128"/>
                  </a:lnTo>
                  <a:lnTo>
                    <a:pt x="786058" y="25"/>
                  </a:lnTo>
                  <a:lnTo>
                    <a:pt x="835110" y="7"/>
                  </a:lnTo>
                  <a:lnTo>
                    <a:pt x="894200" y="1"/>
                  </a:lnTo>
                  <a:lnTo>
                    <a:pt x="9370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17410" y="3498125"/>
              <a:ext cx="466003" cy="717448"/>
            </a:xfrm>
            <a:custGeom>
              <a:avLst/>
              <a:gdLst/>
              <a:ahLst/>
              <a:cxnLst/>
              <a:rect l="0" t="0" r="0" b="0"/>
              <a:pathLst>
                <a:path w="466003" h="717448">
                  <a:moveTo>
                    <a:pt x="414880" y="71035"/>
                  </a:moveTo>
                  <a:lnTo>
                    <a:pt x="357315" y="15810"/>
                  </a:lnTo>
                  <a:lnTo>
                    <a:pt x="338992" y="6326"/>
                  </a:lnTo>
                  <a:lnTo>
                    <a:pt x="303357" y="0"/>
                  </a:lnTo>
                  <a:lnTo>
                    <a:pt x="263163" y="3715"/>
                  </a:lnTo>
                  <a:lnTo>
                    <a:pt x="221618" y="17813"/>
                  </a:lnTo>
                  <a:lnTo>
                    <a:pt x="199914" y="33343"/>
                  </a:lnTo>
                  <a:lnTo>
                    <a:pt x="143853" y="83316"/>
                  </a:lnTo>
                  <a:lnTo>
                    <a:pt x="99561" y="138365"/>
                  </a:lnTo>
                  <a:lnTo>
                    <a:pt x="68195" y="194039"/>
                  </a:lnTo>
                  <a:lnTo>
                    <a:pt x="34182" y="251190"/>
                  </a:lnTo>
                  <a:lnTo>
                    <a:pt x="15039" y="305936"/>
                  </a:lnTo>
                  <a:lnTo>
                    <a:pt x="4340" y="351985"/>
                  </a:lnTo>
                  <a:lnTo>
                    <a:pt x="0" y="403844"/>
                  </a:lnTo>
                  <a:lnTo>
                    <a:pt x="9014" y="463289"/>
                  </a:lnTo>
                  <a:lnTo>
                    <a:pt x="29296" y="520091"/>
                  </a:lnTo>
                  <a:lnTo>
                    <a:pt x="48900" y="570133"/>
                  </a:lnTo>
                  <a:lnTo>
                    <a:pt x="88717" y="626300"/>
                  </a:lnTo>
                  <a:lnTo>
                    <a:pt x="142083" y="679252"/>
                  </a:lnTo>
                  <a:lnTo>
                    <a:pt x="163785" y="693474"/>
                  </a:lnTo>
                  <a:lnTo>
                    <a:pt x="215845" y="712135"/>
                  </a:lnTo>
                  <a:lnTo>
                    <a:pt x="244532" y="717447"/>
                  </a:lnTo>
                  <a:lnTo>
                    <a:pt x="304369" y="711325"/>
                  </a:lnTo>
                  <a:lnTo>
                    <a:pt x="339632" y="699048"/>
                  </a:lnTo>
                  <a:lnTo>
                    <a:pt x="372307" y="677473"/>
                  </a:lnTo>
                  <a:lnTo>
                    <a:pt x="416943" y="634556"/>
                  </a:lnTo>
                  <a:lnTo>
                    <a:pt x="447705" y="577360"/>
                  </a:lnTo>
                  <a:lnTo>
                    <a:pt x="462394" y="524903"/>
                  </a:lnTo>
                  <a:lnTo>
                    <a:pt x="466002" y="476396"/>
                  </a:lnTo>
                  <a:lnTo>
                    <a:pt x="464103" y="413842"/>
                  </a:lnTo>
                  <a:lnTo>
                    <a:pt x="452861" y="378108"/>
                  </a:lnTo>
                  <a:lnTo>
                    <a:pt x="428101" y="340182"/>
                  </a:lnTo>
                  <a:lnTo>
                    <a:pt x="392275" y="311330"/>
                  </a:lnTo>
                  <a:lnTo>
                    <a:pt x="372078" y="301445"/>
                  </a:lnTo>
                  <a:lnTo>
                    <a:pt x="348283" y="299392"/>
                  </a:lnTo>
                  <a:lnTo>
                    <a:pt x="300470" y="307605"/>
                  </a:lnTo>
                  <a:lnTo>
                    <a:pt x="273486" y="322714"/>
                  </a:lnTo>
                  <a:lnTo>
                    <a:pt x="227891" y="367087"/>
                  </a:lnTo>
                  <a:lnTo>
                    <a:pt x="208177" y="397790"/>
                  </a:lnTo>
                  <a:lnTo>
                    <a:pt x="180036" y="451280"/>
                  </a:lnTo>
                  <a:lnTo>
                    <a:pt x="159187" y="511775"/>
                  </a:lnTo>
                  <a:lnTo>
                    <a:pt x="147087" y="569530"/>
                  </a:lnTo>
                  <a:lnTo>
                    <a:pt x="150416" y="617159"/>
                  </a:lnTo>
                  <a:lnTo>
                    <a:pt x="151667" y="650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4358798" y="3317452"/>
            <a:ext cx="1263420" cy="30611"/>
          </a:xfrm>
          <a:custGeom>
            <a:avLst/>
            <a:gdLst/>
            <a:ahLst/>
            <a:cxnLst/>
            <a:rect l="0" t="0" r="0" b="0"/>
            <a:pathLst>
              <a:path w="1263420" h="30611">
                <a:moveTo>
                  <a:pt x="0" y="9553"/>
                </a:moveTo>
                <a:lnTo>
                  <a:pt x="58616" y="9553"/>
                </a:lnTo>
                <a:lnTo>
                  <a:pt x="113960" y="2317"/>
                </a:lnTo>
                <a:lnTo>
                  <a:pt x="162967" y="0"/>
                </a:lnTo>
                <a:lnTo>
                  <a:pt x="225689" y="2337"/>
                </a:lnTo>
                <a:lnTo>
                  <a:pt x="278157" y="8127"/>
                </a:lnTo>
                <a:lnTo>
                  <a:pt x="333581" y="16507"/>
                </a:lnTo>
                <a:lnTo>
                  <a:pt x="392709" y="19375"/>
                </a:lnTo>
                <a:lnTo>
                  <a:pt x="443131" y="19872"/>
                </a:lnTo>
                <a:lnTo>
                  <a:pt x="495116" y="23139"/>
                </a:lnTo>
                <a:lnTo>
                  <a:pt x="547564" y="28396"/>
                </a:lnTo>
                <a:lnTo>
                  <a:pt x="600148" y="29954"/>
                </a:lnTo>
                <a:lnTo>
                  <a:pt x="652774" y="30416"/>
                </a:lnTo>
                <a:lnTo>
                  <a:pt x="705411" y="30552"/>
                </a:lnTo>
                <a:lnTo>
                  <a:pt x="761172" y="30593"/>
                </a:lnTo>
                <a:lnTo>
                  <a:pt x="819027" y="30605"/>
                </a:lnTo>
                <a:lnTo>
                  <a:pt x="873215" y="30608"/>
                </a:lnTo>
                <a:lnTo>
                  <a:pt x="926315" y="30609"/>
                </a:lnTo>
                <a:lnTo>
                  <a:pt x="975973" y="30610"/>
                </a:lnTo>
                <a:lnTo>
                  <a:pt x="1023442" y="27490"/>
                </a:lnTo>
                <a:lnTo>
                  <a:pt x="1086295" y="21545"/>
                </a:lnTo>
                <a:lnTo>
                  <a:pt x="1135159" y="20515"/>
                </a:lnTo>
                <a:lnTo>
                  <a:pt x="1186682" y="14621"/>
                </a:lnTo>
                <a:lnTo>
                  <a:pt x="1243408" y="11724"/>
                </a:lnTo>
                <a:lnTo>
                  <a:pt x="1250079" y="13340"/>
                </a:lnTo>
                <a:lnTo>
                  <a:pt x="1263419" y="2008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803306" y="3402900"/>
            <a:ext cx="474668" cy="481475"/>
          </a:xfrm>
          <a:custGeom>
            <a:avLst/>
            <a:gdLst/>
            <a:ahLst/>
            <a:cxnLst/>
            <a:rect l="0" t="0" r="0" b="0"/>
            <a:pathLst>
              <a:path w="474668" h="481475">
                <a:moveTo>
                  <a:pt x="376715" y="8333"/>
                </a:moveTo>
                <a:lnTo>
                  <a:pt x="339237" y="0"/>
                </a:lnTo>
                <a:lnTo>
                  <a:pt x="304389" y="1574"/>
                </a:lnTo>
                <a:lnTo>
                  <a:pt x="255583" y="18176"/>
                </a:lnTo>
                <a:lnTo>
                  <a:pt x="202052" y="50052"/>
                </a:lnTo>
                <a:lnTo>
                  <a:pt x="151246" y="79626"/>
                </a:lnTo>
                <a:lnTo>
                  <a:pt x="101127" y="140977"/>
                </a:lnTo>
                <a:lnTo>
                  <a:pt x="54294" y="202414"/>
                </a:lnTo>
                <a:lnTo>
                  <a:pt x="24019" y="257329"/>
                </a:lnTo>
                <a:lnTo>
                  <a:pt x="9391" y="287454"/>
                </a:lnTo>
                <a:lnTo>
                  <a:pt x="0" y="348041"/>
                </a:lnTo>
                <a:lnTo>
                  <a:pt x="1055" y="379243"/>
                </a:lnTo>
                <a:lnTo>
                  <a:pt x="9324" y="404809"/>
                </a:lnTo>
                <a:lnTo>
                  <a:pt x="32722" y="438932"/>
                </a:lnTo>
                <a:lnTo>
                  <a:pt x="61881" y="465681"/>
                </a:lnTo>
                <a:lnTo>
                  <a:pt x="88610" y="474811"/>
                </a:lnTo>
                <a:lnTo>
                  <a:pt x="136542" y="479951"/>
                </a:lnTo>
                <a:lnTo>
                  <a:pt x="187789" y="481474"/>
                </a:lnTo>
                <a:lnTo>
                  <a:pt x="240018" y="478805"/>
                </a:lnTo>
                <a:lnTo>
                  <a:pt x="292538" y="467487"/>
                </a:lnTo>
                <a:lnTo>
                  <a:pt x="342024" y="452435"/>
                </a:lnTo>
                <a:lnTo>
                  <a:pt x="386323" y="434327"/>
                </a:lnTo>
                <a:lnTo>
                  <a:pt x="422845" y="406734"/>
                </a:lnTo>
                <a:lnTo>
                  <a:pt x="462425" y="355552"/>
                </a:lnTo>
                <a:lnTo>
                  <a:pt x="472520" y="334618"/>
                </a:lnTo>
                <a:lnTo>
                  <a:pt x="474667" y="313615"/>
                </a:lnTo>
                <a:lnTo>
                  <a:pt x="470551" y="292583"/>
                </a:lnTo>
                <a:lnTo>
                  <a:pt x="460924" y="271536"/>
                </a:lnTo>
                <a:lnTo>
                  <a:pt x="436760" y="245546"/>
                </a:lnTo>
                <a:lnTo>
                  <a:pt x="414320" y="236594"/>
                </a:lnTo>
                <a:lnTo>
                  <a:pt x="389918" y="233784"/>
                </a:lnTo>
                <a:lnTo>
                  <a:pt x="367375" y="236435"/>
                </a:lnTo>
                <a:lnTo>
                  <a:pt x="345658" y="247752"/>
                </a:lnTo>
                <a:lnTo>
                  <a:pt x="308709" y="278024"/>
                </a:lnTo>
                <a:lnTo>
                  <a:pt x="291704" y="305050"/>
                </a:lnTo>
                <a:lnTo>
                  <a:pt x="271789" y="364359"/>
                </a:lnTo>
                <a:lnTo>
                  <a:pt x="264127" y="397312"/>
                </a:lnTo>
                <a:lnTo>
                  <a:pt x="260901" y="42947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3537575" y="4502934"/>
            <a:ext cx="1264292" cy="698144"/>
            <a:chOff x="3537575" y="4502934"/>
            <a:chExt cx="1264292" cy="698144"/>
          </a:xfrm>
        </p:grpSpPr>
        <p:sp>
          <p:nvSpPr>
            <p:cNvPr id="40" name="Freeform 39"/>
            <p:cNvSpPr/>
            <p:nvPr/>
          </p:nvSpPr>
          <p:spPr>
            <a:xfrm>
              <a:off x="3569160" y="4643067"/>
              <a:ext cx="189514" cy="558011"/>
            </a:xfrm>
            <a:custGeom>
              <a:avLst/>
              <a:gdLst/>
              <a:ahLst/>
              <a:cxnLst/>
              <a:rect l="0" t="0" r="0" b="0"/>
              <a:pathLst>
                <a:path w="189514" h="558011">
                  <a:moveTo>
                    <a:pt x="189513" y="0"/>
                  </a:moveTo>
                  <a:lnTo>
                    <a:pt x="170385" y="62281"/>
                  </a:lnTo>
                  <a:lnTo>
                    <a:pt x="149513" y="116331"/>
                  </a:lnTo>
                  <a:lnTo>
                    <a:pt x="128190" y="172068"/>
                  </a:lnTo>
                  <a:lnTo>
                    <a:pt x="102617" y="234203"/>
                  </a:lnTo>
                  <a:lnTo>
                    <a:pt x="81292" y="293751"/>
                  </a:lnTo>
                  <a:lnTo>
                    <a:pt x="66794" y="351176"/>
                  </a:lnTo>
                  <a:lnTo>
                    <a:pt x="49545" y="401861"/>
                  </a:lnTo>
                  <a:lnTo>
                    <a:pt x="29544" y="456586"/>
                  </a:lnTo>
                  <a:lnTo>
                    <a:pt x="14328" y="511286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37575" y="4653596"/>
              <a:ext cx="294799" cy="484311"/>
            </a:xfrm>
            <a:custGeom>
              <a:avLst/>
              <a:gdLst/>
              <a:ahLst/>
              <a:cxnLst/>
              <a:rect l="0" t="0" r="0" b="0"/>
              <a:pathLst>
                <a:path w="294799" h="484311">
                  <a:moveTo>
                    <a:pt x="0" y="0"/>
                  </a:moveTo>
                  <a:lnTo>
                    <a:pt x="42661" y="54115"/>
                  </a:lnTo>
                  <a:lnTo>
                    <a:pt x="77281" y="106648"/>
                  </a:lnTo>
                  <a:lnTo>
                    <a:pt x="112313" y="161428"/>
                  </a:lnTo>
                  <a:lnTo>
                    <a:pt x="154419" y="224881"/>
                  </a:lnTo>
                  <a:lnTo>
                    <a:pt x="184299" y="280478"/>
                  </a:lnTo>
                  <a:lnTo>
                    <a:pt x="216559" y="339672"/>
                  </a:lnTo>
                  <a:lnTo>
                    <a:pt x="245461" y="395255"/>
                  </a:lnTo>
                  <a:lnTo>
                    <a:pt x="280733" y="452089"/>
                  </a:lnTo>
                  <a:lnTo>
                    <a:pt x="294798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27129" y="4716767"/>
              <a:ext cx="357970" cy="18131"/>
            </a:xfrm>
            <a:custGeom>
              <a:avLst/>
              <a:gdLst/>
              <a:ahLst/>
              <a:cxnLst/>
              <a:rect l="0" t="0" r="0" b="0"/>
              <a:pathLst>
                <a:path w="357970" h="18131">
                  <a:moveTo>
                    <a:pt x="0" y="0"/>
                  </a:moveTo>
                  <a:lnTo>
                    <a:pt x="22357" y="11178"/>
                  </a:lnTo>
                  <a:lnTo>
                    <a:pt x="69796" y="18130"/>
                  </a:lnTo>
                  <a:lnTo>
                    <a:pt x="122716" y="14600"/>
                  </a:lnTo>
                  <a:lnTo>
                    <a:pt x="175441" y="6145"/>
                  </a:lnTo>
                  <a:lnTo>
                    <a:pt x="233697" y="1820"/>
                  </a:lnTo>
                  <a:lnTo>
                    <a:pt x="284233" y="539"/>
                  </a:lnTo>
                  <a:lnTo>
                    <a:pt x="339810" y="8404"/>
                  </a:lnTo>
                  <a:lnTo>
                    <a:pt x="35796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06072" y="4971781"/>
              <a:ext cx="326384" cy="13788"/>
            </a:xfrm>
            <a:custGeom>
              <a:avLst/>
              <a:gdLst/>
              <a:ahLst/>
              <a:cxnLst/>
              <a:rect l="0" t="0" r="0" b="0"/>
              <a:pathLst>
                <a:path w="326384" h="13788">
                  <a:moveTo>
                    <a:pt x="0" y="8198"/>
                  </a:moveTo>
                  <a:lnTo>
                    <a:pt x="16768" y="13787"/>
                  </a:lnTo>
                  <a:lnTo>
                    <a:pt x="34358" y="13411"/>
                  </a:lnTo>
                  <a:lnTo>
                    <a:pt x="94169" y="7715"/>
                  </a:lnTo>
                  <a:lnTo>
                    <a:pt x="156078" y="0"/>
                  </a:lnTo>
                  <a:lnTo>
                    <a:pt x="219304" y="3719"/>
                  </a:lnTo>
                  <a:lnTo>
                    <a:pt x="270740" y="6871"/>
                  </a:lnTo>
                  <a:lnTo>
                    <a:pt x="326383" y="8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34779" y="4502934"/>
              <a:ext cx="367088" cy="508632"/>
            </a:xfrm>
            <a:custGeom>
              <a:avLst/>
              <a:gdLst/>
              <a:ahLst/>
              <a:cxnLst/>
              <a:rect l="0" t="0" r="0" b="0"/>
              <a:pathLst>
                <a:path w="367088" h="508632">
                  <a:moveTo>
                    <a:pt x="250402" y="34848"/>
                  </a:moveTo>
                  <a:lnTo>
                    <a:pt x="244813" y="18081"/>
                  </a:lnTo>
                  <a:lnTo>
                    <a:pt x="232710" y="6729"/>
                  </a:lnTo>
                  <a:lnTo>
                    <a:pt x="224569" y="2064"/>
                  </a:lnTo>
                  <a:lnTo>
                    <a:pt x="203046" y="0"/>
                  </a:lnTo>
                  <a:lnTo>
                    <a:pt x="179052" y="4152"/>
                  </a:lnTo>
                  <a:lnTo>
                    <a:pt x="118780" y="32380"/>
                  </a:lnTo>
                  <a:lnTo>
                    <a:pt x="73624" y="60790"/>
                  </a:lnTo>
                  <a:lnTo>
                    <a:pt x="40961" y="102104"/>
                  </a:lnTo>
                  <a:lnTo>
                    <a:pt x="17568" y="154978"/>
                  </a:lnTo>
                  <a:lnTo>
                    <a:pt x="5419" y="202113"/>
                  </a:lnTo>
                  <a:lnTo>
                    <a:pt x="0" y="253124"/>
                  </a:lnTo>
                  <a:lnTo>
                    <a:pt x="3984" y="310872"/>
                  </a:lnTo>
                  <a:lnTo>
                    <a:pt x="12573" y="366847"/>
                  </a:lnTo>
                  <a:lnTo>
                    <a:pt x="33705" y="414888"/>
                  </a:lnTo>
                  <a:lnTo>
                    <a:pt x="65051" y="456232"/>
                  </a:lnTo>
                  <a:lnTo>
                    <a:pt x="94878" y="478417"/>
                  </a:lnTo>
                  <a:lnTo>
                    <a:pt x="146285" y="496987"/>
                  </a:lnTo>
                  <a:lnTo>
                    <a:pt x="173712" y="502286"/>
                  </a:lnTo>
                  <a:lnTo>
                    <a:pt x="229448" y="496155"/>
                  </a:lnTo>
                  <a:lnTo>
                    <a:pt x="291143" y="480298"/>
                  </a:lnTo>
                  <a:lnTo>
                    <a:pt x="322525" y="468780"/>
                  </a:lnTo>
                  <a:lnTo>
                    <a:pt x="347161" y="449900"/>
                  </a:lnTo>
                  <a:lnTo>
                    <a:pt x="362036" y="432225"/>
                  </a:lnTo>
                  <a:lnTo>
                    <a:pt x="367087" y="406433"/>
                  </a:lnTo>
                  <a:lnTo>
                    <a:pt x="364263" y="377811"/>
                  </a:lnTo>
                  <a:lnTo>
                    <a:pt x="355209" y="353392"/>
                  </a:lnTo>
                  <a:lnTo>
                    <a:pt x="340267" y="337081"/>
                  </a:lnTo>
                  <a:lnTo>
                    <a:pt x="309004" y="321320"/>
                  </a:lnTo>
                  <a:lnTo>
                    <a:pt x="283467" y="315417"/>
                  </a:lnTo>
                  <a:lnTo>
                    <a:pt x="256519" y="316693"/>
                  </a:lnTo>
                  <a:lnTo>
                    <a:pt x="220629" y="329578"/>
                  </a:lnTo>
                  <a:lnTo>
                    <a:pt x="193357" y="348213"/>
                  </a:lnTo>
                  <a:lnTo>
                    <a:pt x="170459" y="379731"/>
                  </a:lnTo>
                  <a:lnTo>
                    <a:pt x="160035" y="418705"/>
                  </a:lnTo>
                  <a:lnTo>
                    <a:pt x="164557" y="476295"/>
                  </a:lnTo>
                  <a:lnTo>
                    <a:pt x="166174" y="508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3076755" y="4358984"/>
            <a:ext cx="2145125" cy="947088"/>
          </a:xfrm>
          <a:custGeom>
            <a:avLst/>
            <a:gdLst/>
            <a:ahLst/>
            <a:cxnLst/>
            <a:rect l="0" t="0" r="0" b="0"/>
            <a:pathLst>
              <a:path w="2145125" h="947088">
                <a:moveTo>
                  <a:pt x="1134644" y="62985"/>
                </a:moveTo>
                <a:lnTo>
                  <a:pt x="1085713" y="54651"/>
                </a:lnTo>
                <a:lnTo>
                  <a:pt x="1037867" y="53106"/>
                </a:lnTo>
                <a:lnTo>
                  <a:pt x="980476" y="46995"/>
                </a:lnTo>
                <a:lnTo>
                  <a:pt x="929477" y="43429"/>
                </a:lnTo>
                <a:lnTo>
                  <a:pt x="881091" y="42372"/>
                </a:lnTo>
                <a:lnTo>
                  <a:pt x="820351" y="47648"/>
                </a:lnTo>
                <a:lnTo>
                  <a:pt x="761670" y="51031"/>
                </a:lnTo>
                <a:lnTo>
                  <a:pt x="712827" y="52033"/>
                </a:lnTo>
                <a:lnTo>
                  <a:pt x="653232" y="60778"/>
                </a:lnTo>
                <a:lnTo>
                  <a:pt x="603488" y="70390"/>
                </a:lnTo>
                <a:lnTo>
                  <a:pt x="551705" y="80646"/>
                </a:lnTo>
                <a:lnTo>
                  <a:pt x="499317" y="92264"/>
                </a:lnTo>
                <a:lnTo>
                  <a:pt x="446750" y="110005"/>
                </a:lnTo>
                <a:lnTo>
                  <a:pt x="395300" y="130079"/>
                </a:lnTo>
                <a:lnTo>
                  <a:pt x="335400" y="157823"/>
                </a:lnTo>
                <a:lnTo>
                  <a:pt x="278508" y="185833"/>
                </a:lnTo>
                <a:lnTo>
                  <a:pt x="222210" y="213896"/>
                </a:lnTo>
                <a:lnTo>
                  <a:pt x="169149" y="245090"/>
                </a:lnTo>
                <a:lnTo>
                  <a:pt x="106245" y="297081"/>
                </a:lnTo>
                <a:lnTo>
                  <a:pt x="59797" y="349919"/>
                </a:lnTo>
                <a:lnTo>
                  <a:pt x="24676" y="406099"/>
                </a:lnTo>
                <a:lnTo>
                  <a:pt x="5781" y="462863"/>
                </a:lnTo>
                <a:lnTo>
                  <a:pt x="0" y="507591"/>
                </a:lnTo>
                <a:lnTo>
                  <a:pt x="9466" y="550479"/>
                </a:lnTo>
                <a:lnTo>
                  <a:pt x="42030" y="605723"/>
                </a:lnTo>
                <a:lnTo>
                  <a:pt x="71962" y="638307"/>
                </a:lnTo>
                <a:lnTo>
                  <a:pt x="129589" y="670790"/>
                </a:lnTo>
                <a:lnTo>
                  <a:pt x="184346" y="708430"/>
                </a:lnTo>
                <a:lnTo>
                  <a:pt x="237102" y="736792"/>
                </a:lnTo>
                <a:lnTo>
                  <a:pt x="298258" y="760521"/>
                </a:lnTo>
                <a:lnTo>
                  <a:pt x="352539" y="780877"/>
                </a:lnTo>
                <a:lnTo>
                  <a:pt x="407783" y="799775"/>
                </a:lnTo>
                <a:lnTo>
                  <a:pt x="461937" y="818670"/>
                </a:lnTo>
                <a:lnTo>
                  <a:pt x="520615" y="839893"/>
                </a:lnTo>
                <a:lnTo>
                  <a:pt x="572514" y="851970"/>
                </a:lnTo>
                <a:lnTo>
                  <a:pt x="626382" y="866531"/>
                </a:lnTo>
                <a:lnTo>
                  <a:pt x="689870" y="875857"/>
                </a:lnTo>
                <a:lnTo>
                  <a:pt x="753156" y="891513"/>
                </a:lnTo>
                <a:lnTo>
                  <a:pt x="798042" y="901840"/>
                </a:lnTo>
                <a:lnTo>
                  <a:pt x="858135" y="911139"/>
                </a:lnTo>
                <a:lnTo>
                  <a:pt x="907136" y="915583"/>
                </a:lnTo>
                <a:lnTo>
                  <a:pt x="965615" y="923854"/>
                </a:lnTo>
                <a:lnTo>
                  <a:pt x="1022227" y="925834"/>
                </a:lnTo>
                <a:lnTo>
                  <a:pt x="1078469" y="933461"/>
                </a:lnTo>
                <a:lnTo>
                  <a:pt x="1134639" y="936181"/>
                </a:lnTo>
                <a:lnTo>
                  <a:pt x="1190795" y="936718"/>
                </a:lnTo>
                <a:lnTo>
                  <a:pt x="1250457" y="944059"/>
                </a:lnTo>
                <a:lnTo>
                  <a:pt x="1310768" y="946395"/>
                </a:lnTo>
                <a:lnTo>
                  <a:pt x="1362174" y="947087"/>
                </a:lnTo>
                <a:lnTo>
                  <a:pt x="1417309" y="946122"/>
                </a:lnTo>
                <a:lnTo>
                  <a:pt x="1472279" y="939028"/>
                </a:lnTo>
                <a:lnTo>
                  <a:pt x="1520123" y="937495"/>
                </a:lnTo>
                <a:lnTo>
                  <a:pt x="1572513" y="937041"/>
                </a:lnTo>
                <a:lnTo>
                  <a:pt x="1632138" y="936888"/>
                </a:lnTo>
                <a:lnTo>
                  <a:pt x="1688976" y="929622"/>
                </a:lnTo>
                <a:lnTo>
                  <a:pt x="1745263" y="926973"/>
                </a:lnTo>
                <a:lnTo>
                  <a:pt x="1801442" y="920861"/>
                </a:lnTo>
                <a:lnTo>
                  <a:pt x="1857599" y="915624"/>
                </a:lnTo>
                <a:lnTo>
                  <a:pt x="1916871" y="904538"/>
                </a:lnTo>
                <a:lnTo>
                  <a:pt x="1973380" y="891083"/>
                </a:lnTo>
                <a:lnTo>
                  <a:pt x="2025573" y="868755"/>
                </a:lnTo>
                <a:lnTo>
                  <a:pt x="2081683" y="829299"/>
                </a:lnTo>
                <a:lnTo>
                  <a:pt x="2130679" y="768195"/>
                </a:lnTo>
                <a:lnTo>
                  <a:pt x="2138846" y="744129"/>
                </a:lnTo>
                <a:lnTo>
                  <a:pt x="2144089" y="690551"/>
                </a:lnTo>
                <a:lnTo>
                  <a:pt x="2145124" y="634908"/>
                </a:lnTo>
                <a:lnTo>
                  <a:pt x="2142209" y="581976"/>
                </a:lnTo>
                <a:lnTo>
                  <a:pt x="2125075" y="524307"/>
                </a:lnTo>
                <a:lnTo>
                  <a:pt x="2090806" y="461300"/>
                </a:lnTo>
                <a:lnTo>
                  <a:pt x="2061420" y="403707"/>
                </a:lnTo>
                <a:lnTo>
                  <a:pt x="2034775" y="359705"/>
                </a:lnTo>
                <a:lnTo>
                  <a:pt x="1984862" y="304230"/>
                </a:lnTo>
                <a:lnTo>
                  <a:pt x="1952929" y="265966"/>
                </a:lnTo>
                <a:lnTo>
                  <a:pt x="1892438" y="212837"/>
                </a:lnTo>
                <a:lnTo>
                  <a:pt x="1832784" y="168376"/>
                </a:lnTo>
                <a:lnTo>
                  <a:pt x="1777311" y="130141"/>
                </a:lnTo>
                <a:lnTo>
                  <a:pt x="1726447" y="94448"/>
                </a:lnTo>
                <a:lnTo>
                  <a:pt x="1668220" y="66773"/>
                </a:lnTo>
                <a:lnTo>
                  <a:pt x="1606329" y="44106"/>
                </a:lnTo>
                <a:lnTo>
                  <a:pt x="1557632" y="29575"/>
                </a:lnTo>
                <a:lnTo>
                  <a:pt x="1506159" y="17861"/>
                </a:lnTo>
                <a:lnTo>
                  <a:pt x="1453863" y="6981"/>
                </a:lnTo>
                <a:lnTo>
                  <a:pt x="1401322" y="1937"/>
                </a:lnTo>
                <a:lnTo>
                  <a:pt x="1343121" y="443"/>
                </a:lnTo>
                <a:lnTo>
                  <a:pt x="1281423" y="0"/>
                </a:lnTo>
                <a:lnTo>
                  <a:pt x="1218688" y="5458"/>
                </a:lnTo>
                <a:lnTo>
                  <a:pt x="1155646" y="14484"/>
                </a:lnTo>
                <a:lnTo>
                  <a:pt x="1110443" y="24272"/>
                </a:lnTo>
                <a:lnTo>
                  <a:pt x="1065396" y="35250"/>
                </a:lnTo>
                <a:lnTo>
                  <a:pt x="1008321" y="48008"/>
                </a:lnTo>
                <a:lnTo>
                  <a:pt x="945131" y="629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053057" y="1500408"/>
            <a:ext cx="1126550" cy="911085"/>
            <a:chOff x="2053057" y="1500408"/>
            <a:chExt cx="1126550" cy="911085"/>
          </a:xfrm>
        </p:grpSpPr>
        <p:sp>
          <p:nvSpPr>
            <p:cNvPr id="2" name="Freeform 1"/>
            <p:cNvSpPr/>
            <p:nvPr/>
          </p:nvSpPr>
          <p:spPr>
            <a:xfrm>
              <a:off x="2217799" y="1500408"/>
              <a:ext cx="348427" cy="355877"/>
            </a:xfrm>
            <a:custGeom>
              <a:avLst/>
              <a:gdLst/>
              <a:ahLst/>
              <a:cxnLst/>
              <a:rect l="0" t="0" r="0" b="0"/>
              <a:pathLst>
                <a:path w="348427" h="355877">
                  <a:moveTo>
                    <a:pt x="256398" y="5167"/>
                  </a:moveTo>
                  <a:lnTo>
                    <a:pt x="218919" y="13500"/>
                  </a:lnTo>
                  <a:lnTo>
                    <a:pt x="167496" y="15262"/>
                  </a:lnTo>
                  <a:lnTo>
                    <a:pt x="106650" y="7305"/>
                  </a:lnTo>
                  <a:lnTo>
                    <a:pt x="52383" y="0"/>
                  </a:lnTo>
                  <a:lnTo>
                    <a:pt x="16184" y="1816"/>
                  </a:lnTo>
                  <a:lnTo>
                    <a:pt x="8518" y="7612"/>
                  </a:lnTo>
                  <a:lnTo>
                    <a:pt x="0" y="26531"/>
                  </a:lnTo>
                  <a:lnTo>
                    <a:pt x="793" y="63489"/>
                  </a:lnTo>
                  <a:lnTo>
                    <a:pt x="14782" y="123461"/>
                  </a:lnTo>
                  <a:lnTo>
                    <a:pt x="19161" y="148989"/>
                  </a:lnTo>
                  <a:lnTo>
                    <a:pt x="17389" y="176073"/>
                  </a:lnTo>
                  <a:lnTo>
                    <a:pt x="18680" y="175256"/>
                  </a:lnTo>
                  <a:lnTo>
                    <a:pt x="20710" y="171202"/>
                  </a:lnTo>
                  <a:lnTo>
                    <a:pt x="40335" y="154318"/>
                  </a:lnTo>
                  <a:lnTo>
                    <a:pt x="98912" y="128461"/>
                  </a:lnTo>
                  <a:lnTo>
                    <a:pt x="130187" y="117608"/>
                  </a:lnTo>
                  <a:lnTo>
                    <a:pt x="167269" y="118161"/>
                  </a:lnTo>
                  <a:lnTo>
                    <a:pt x="221721" y="128829"/>
                  </a:lnTo>
                  <a:lnTo>
                    <a:pt x="261201" y="139943"/>
                  </a:lnTo>
                  <a:lnTo>
                    <a:pt x="296687" y="164067"/>
                  </a:lnTo>
                  <a:lnTo>
                    <a:pt x="332197" y="199487"/>
                  </a:lnTo>
                  <a:lnTo>
                    <a:pt x="341949" y="217873"/>
                  </a:lnTo>
                  <a:lnTo>
                    <a:pt x="348426" y="253545"/>
                  </a:lnTo>
                  <a:lnTo>
                    <a:pt x="343703" y="276994"/>
                  </a:lnTo>
                  <a:lnTo>
                    <a:pt x="327889" y="306806"/>
                  </a:lnTo>
                  <a:lnTo>
                    <a:pt x="301585" y="337841"/>
                  </a:lnTo>
                  <a:lnTo>
                    <a:pt x="275246" y="353821"/>
                  </a:lnTo>
                  <a:lnTo>
                    <a:pt x="252296" y="355876"/>
                  </a:lnTo>
                  <a:lnTo>
                    <a:pt x="199435" y="353253"/>
                  </a:lnTo>
                  <a:lnTo>
                    <a:pt x="141402" y="341239"/>
                  </a:lnTo>
                  <a:lnTo>
                    <a:pt x="88049" y="317185"/>
                  </a:lnTo>
                  <a:lnTo>
                    <a:pt x="45827" y="299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53057" y="1916186"/>
              <a:ext cx="673824" cy="21058"/>
            </a:xfrm>
            <a:custGeom>
              <a:avLst/>
              <a:gdLst/>
              <a:ahLst/>
              <a:cxnLst/>
              <a:rect l="0" t="0" r="0" b="0"/>
              <a:pathLst>
                <a:path w="673824" h="21058">
                  <a:moveTo>
                    <a:pt x="673823" y="21057"/>
                  </a:moveTo>
                  <a:lnTo>
                    <a:pt x="616559" y="21057"/>
                  </a:lnTo>
                  <a:lnTo>
                    <a:pt x="567169" y="21057"/>
                  </a:lnTo>
                  <a:lnTo>
                    <a:pt x="518610" y="21057"/>
                  </a:lnTo>
                  <a:lnTo>
                    <a:pt x="471467" y="21057"/>
                  </a:lnTo>
                  <a:lnTo>
                    <a:pt x="414313" y="15468"/>
                  </a:lnTo>
                  <a:lnTo>
                    <a:pt x="363355" y="11992"/>
                  </a:lnTo>
                  <a:lnTo>
                    <a:pt x="309392" y="10962"/>
                  </a:lnTo>
                  <a:lnTo>
                    <a:pt x="250769" y="10657"/>
                  </a:lnTo>
                  <a:lnTo>
                    <a:pt x="194534" y="10567"/>
                  </a:lnTo>
                  <a:lnTo>
                    <a:pt x="140828" y="10540"/>
                  </a:lnTo>
                  <a:lnTo>
                    <a:pt x="77514" y="3295"/>
                  </a:lnTo>
                  <a:lnTo>
                    <a:pt x="2237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5208" y="2067547"/>
              <a:ext cx="307446" cy="343946"/>
            </a:xfrm>
            <a:custGeom>
              <a:avLst/>
              <a:gdLst/>
              <a:ahLst/>
              <a:cxnLst/>
              <a:rect l="0" t="0" r="0" b="0"/>
              <a:pathLst>
                <a:path w="307446" h="343946">
                  <a:moveTo>
                    <a:pt x="44232" y="6567"/>
                  </a:moveTo>
                  <a:lnTo>
                    <a:pt x="26274" y="60441"/>
                  </a:lnTo>
                  <a:lnTo>
                    <a:pt x="14865" y="89990"/>
                  </a:lnTo>
                  <a:lnTo>
                    <a:pt x="3494" y="106425"/>
                  </a:lnTo>
                  <a:lnTo>
                    <a:pt x="695" y="108234"/>
                  </a:lnTo>
                  <a:lnTo>
                    <a:pt x="0" y="105930"/>
                  </a:lnTo>
                  <a:lnTo>
                    <a:pt x="7289" y="77017"/>
                  </a:lnTo>
                  <a:lnTo>
                    <a:pt x="22238" y="53307"/>
                  </a:lnTo>
                  <a:lnTo>
                    <a:pt x="58219" y="17242"/>
                  </a:lnTo>
                  <a:lnTo>
                    <a:pt x="67594" y="10174"/>
                  </a:lnTo>
                  <a:lnTo>
                    <a:pt x="90490" y="2321"/>
                  </a:lnTo>
                  <a:lnTo>
                    <a:pt x="115094" y="0"/>
                  </a:lnTo>
                  <a:lnTo>
                    <a:pt x="149846" y="6441"/>
                  </a:lnTo>
                  <a:lnTo>
                    <a:pt x="175789" y="16649"/>
                  </a:lnTo>
                  <a:lnTo>
                    <a:pt x="193559" y="32105"/>
                  </a:lnTo>
                  <a:lnTo>
                    <a:pt x="224640" y="74790"/>
                  </a:lnTo>
                  <a:lnTo>
                    <a:pt x="231946" y="127191"/>
                  </a:lnTo>
                  <a:lnTo>
                    <a:pt x="233390" y="187931"/>
                  </a:lnTo>
                  <a:lnTo>
                    <a:pt x="227348" y="213515"/>
                  </a:lnTo>
                  <a:lnTo>
                    <a:pt x="197808" y="276538"/>
                  </a:lnTo>
                  <a:lnTo>
                    <a:pt x="184238" y="299689"/>
                  </a:lnTo>
                  <a:lnTo>
                    <a:pt x="164168" y="315438"/>
                  </a:lnTo>
                  <a:lnTo>
                    <a:pt x="114012" y="343945"/>
                  </a:lnTo>
                  <a:lnTo>
                    <a:pt x="78296" y="342967"/>
                  </a:lnTo>
                  <a:lnTo>
                    <a:pt x="55862" y="338182"/>
                  </a:lnTo>
                  <a:lnTo>
                    <a:pt x="37313" y="325916"/>
                  </a:lnTo>
                  <a:lnTo>
                    <a:pt x="29090" y="317732"/>
                  </a:lnTo>
                  <a:lnTo>
                    <a:pt x="25949" y="308767"/>
                  </a:lnTo>
                  <a:lnTo>
                    <a:pt x="28697" y="289447"/>
                  </a:lnTo>
                  <a:lnTo>
                    <a:pt x="33876" y="281721"/>
                  </a:lnTo>
                  <a:lnTo>
                    <a:pt x="48988" y="270017"/>
                  </a:lnTo>
                  <a:lnTo>
                    <a:pt x="77227" y="256852"/>
                  </a:lnTo>
                  <a:lnTo>
                    <a:pt x="135021" y="250328"/>
                  </a:lnTo>
                  <a:lnTo>
                    <a:pt x="185516" y="248028"/>
                  </a:lnTo>
                  <a:lnTo>
                    <a:pt x="248742" y="237363"/>
                  </a:lnTo>
                  <a:lnTo>
                    <a:pt x="307445" y="217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42735" y="189512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826" y="16788"/>
                  </a:lnTo>
                  <a:lnTo>
                    <a:pt x="22359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11150" y="2015405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25764" y="2946"/>
                  </a:lnTo>
                  <a:lnTo>
                    <a:pt x="103858" y="0"/>
                  </a:lnTo>
                  <a:lnTo>
                    <a:pt x="51667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453347" y="1621388"/>
            <a:ext cx="631711" cy="768582"/>
            <a:chOff x="3453347" y="1621388"/>
            <a:chExt cx="631711" cy="768582"/>
          </a:xfrm>
        </p:grpSpPr>
        <p:sp>
          <p:nvSpPr>
            <p:cNvPr id="8" name="Freeform 7"/>
            <p:cNvSpPr/>
            <p:nvPr/>
          </p:nvSpPr>
          <p:spPr>
            <a:xfrm>
              <a:off x="3621803" y="1726673"/>
              <a:ext cx="150503" cy="270530"/>
            </a:xfrm>
            <a:custGeom>
              <a:avLst/>
              <a:gdLst/>
              <a:ahLst/>
              <a:cxnLst/>
              <a:rect l="0" t="0" r="0" b="0"/>
              <a:pathLst>
                <a:path w="150503" h="270530">
                  <a:moveTo>
                    <a:pt x="105285" y="0"/>
                  </a:moveTo>
                  <a:lnTo>
                    <a:pt x="99696" y="16768"/>
                  </a:lnTo>
                  <a:lnTo>
                    <a:pt x="101809" y="49552"/>
                  </a:lnTo>
                  <a:lnTo>
                    <a:pt x="114173" y="101382"/>
                  </a:lnTo>
                  <a:lnTo>
                    <a:pt x="139008" y="163003"/>
                  </a:lnTo>
                  <a:lnTo>
                    <a:pt x="150502" y="198426"/>
                  </a:lnTo>
                  <a:lnTo>
                    <a:pt x="148388" y="220381"/>
                  </a:lnTo>
                  <a:lnTo>
                    <a:pt x="139649" y="240667"/>
                  </a:lnTo>
                  <a:lnTo>
                    <a:pt x="127967" y="257482"/>
                  </a:lnTo>
                  <a:lnTo>
                    <a:pt x="119236" y="262901"/>
                  </a:lnTo>
                  <a:lnTo>
                    <a:pt x="84592" y="270529"/>
                  </a:lnTo>
                  <a:lnTo>
                    <a:pt x="34083" y="26998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27088" y="1621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3347" y="2063585"/>
              <a:ext cx="631711" cy="21058"/>
            </a:xfrm>
            <a:custGeom>
              <a:avLst/>
              <a:gdLst/>
              <a:ahLst/>
              <a:cxnLst/>
              <a:rect l="0" t="0" r="0" b="0"/>
              <a:pathLst>
                <a:path w="631711" h="21058">
                  <a:moveTo>
                    <a:pt x="631710" y="0"/>
                  </a:moveTo>
                  <a:lnTo>
                    <a:pt x="594232" y="8333"/>
                  </a:lnTo>
                  <a:lnTo>
                    <a:pt x="537219" y="10095"/>
                  </a:lnTo>
                  <a:lnTo>
                    <a:pt x="486859" y="10400"/>
                  </a:lnTo>
                  <a:lnTo>
                    <a:pt x="434893" y="10490"/>
                  </a:lnTo>
                  <a:lnTo>
                    <a:pt x="376862" y="10517"/>
                  </a:lnTo>
                  <a:lnTo>
                    <a:pt x="315214" y="10525"/>
                  </a:lnTo>
                  <a:lnTo>
                    <a:pt x="252493" y="10527"/>
                  </a:lnTo>
                  <a:lnTo>
                    <a:pt x="189456" y="10528"/>
                  </a:lnTo>
                  <a:lnTo>
                    <a:pt x="144254" y="13648"/>
                  </a:lnTo>
                  <a:lnTo>
                    <a:pt x="99208" y="17764"/>
                  </a:lnTo>
                  <a:lnTo>
                    <a:pt x="44473" y="2008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27088" y="2168870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61315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025425" y="1417891"/>
            <a:ext cx="1983246" cy="1832650"/>
            <a:chOff x="2025425" y="1417891"/>
            <a:chExt cx="1983246" cy="1832650"/>
          </a:xfrm>
        </p:grpSpPr>
        <p:sp>
          <p:nvSpPr>
            <p:cNvPr id="13" name="Freeform 12"/>
            <p:cNvSpPr/>
            <p:nvPr/>
          </p:nvSpPr>
          <p:spPr>
            <a:xfrm>
              <a:off x="2025425" y="1417891"/>
              <a:ext cx="1983246" cy="1117436"/>
            </a:xfrm>
            <a:custGeom>
              <a:avLst/>
              <a:gdLst/>
              <a:ahLst/>
              <a:cxnLst/>
              <a:rect l="0" t="0" r="0" b="0"/>
              <a:pathLst>
                <a:path w="1983246" h="1117436">
                  <a:moveTo>
                    <a:pt x="6575" y="214026"/>
                  </a:moveTo>
                  <a:lnTo>
                    <a:pt x="61662" y="272589"/>
                  </a:lnTo>
                  <a:lnTo>
                    <a:pt x="116271" y="331139"/>
                  </a:lnTo>
                  <a:lnTo>
                    <a:pt x="175418" y="373054"/>
                  </a:lnTo>
                  <a:lnTo>
                    <a:pt x="233313" y="410241"/>
                  </a:lnTo>
                  <a:lnTo>
                    <a:pt x="290200" y="445611"/>
                  </a:lnTo>
                  <a:lnTo>
                    <a:pt x="344572" y="487978"/>
                  </a:lnTo>
                  <a:lnTo>
                    <a:pt x="397037" y="515581"/>
                  </a:lnTo>
                  <a:lnTo>
                    <a:pt x="459203" y="544808"/>
                  </a:lnTo>
                  <a:lnTo>
                    <a:pt x="512616" y="572170"/>
                  </a:lnTo>
                  <a:lnTo>
                    <a:pt x="574985" y="607113"/>
                  </a:lnTo>
                  <a:lnTo>
                    <a:pt x="628424" y="635170"/>
                  </a:lnTo>
                  <a:lnTo>
                    <a:pt x="689629" y="670261"/>
                  </a:lnTo>
                  <a:lnTo>
                    <a:pt x="748988" y="705356"/>
                  </a:lnTo>
                  <a:lnTo>
                    <a:pt x="809187" y="740451"/>
                  </a:lnTo>
                  <a:lnTo>
                    <a:pt x="863376" y="768527"/>
                  </a:lnTo>
                  <a:lnTo>
                    <a:pt x="917970" y="796603"/>
                  </a:lnTo>
                  <a:lnTo>
                    <a:pt x="980182" y="826108"/>
                  </a:lnTo>
                  <a:lnTo>
                    <a:pt x="1040757" y="856915"/>
                  </a:lnTo>
                  <a:lnTo>
                    <a:pt x="1094991" y="884469"/>
                  </a:lnTo>
                  <a:lnTo>
                    <a:pt x="1156438" y="911119"/>
                  </a:lnTo>
                  <a:lnTo>
                    <a:pt x="1210779" y="931830"/>
                  </a:lnTo>
                  <a:lnTo>
                    <a:pt x="1272248" y="953924"/>
                  </a:lnTo>
                  <a:lnTo>
                    <a:pt x="1332076" y="978092"/>
                  </a:lnTo>
                  <a:lnTo>
                    <a:pt x="1391254" y="996512"/>
                  </a:lnTo>
                  <a:lnTo>
                    <a:pt x="1451429" y="1022507"/>
                  </a:lnTo>
                  <a:lnTo>
                    <a:pt x="1505615" y="1038321"/>
                  </a:lnTo>
                  <a:lnTo>
                    <a:pt x="1568614" y="1052710"/>
                  </a:lnTo>
                  <a:lnTo>
                    <a:pt x="1624212" y="1066817"/>
                  </a:lnTo>
                  <a:lnTo>
                    <a:pt x="1681282" y="1083209"/>
                  </a:lnTo>
                  <a:lnTo>
                    <a:pt x="1742248" y="1092864"/>
                  </a:lnTo>
                  <a:lnTo>
                    <a:pt x="1796218" y="1109141"/>
                  </a:lnTo>
                  <a:lnTo>
                    <a:pt x="1831065" y="1116414"/>
                  </a:lnTo>
                  <a:lnTo>
                    <a:pt x="1844082" y="1117435"/>
                  </a:lnTo>
                  <a:lnTo>
                    <a:pt x="1864786" y="1112330"/>
                  </a:lnTo>
                  <a:lnTo>
                    <a:pt x="1928005" y="1078990"/>
                  </a:lnTo>
                  <a:lnTo>
                    <a:pt x="1950311" y="1059257"/>
                  </a:lnTo>
                  <a:lnTo>
                    <a:pt x="1966149" y="1033004"/>
                  </a:lnTo>
                  <a:lnTo>
                    <a:pt x="1980811" y="991521"/>
                  </a:lnTo>
                  <a:lnTo>
                    <a:pt x="1983245" y="954182"/>
                  </a:lnTo>
                  <a:lnTo>
                    <a:pt x="1975907" y="920372"/>
                  </a:lnTo>
                  <a:lnTo>
                    <a:pt x="1939737" y="857516"/>
                  </a:lnTo>
                  <a:lnTo>
                    <a:pt x="1917912" y="834278"/>
                  </a:lnTo>
                  <a:lnTo>
                    <a:pt x="1857111" y="795645"/>
                  </a:lnTo>
                  <a:lnTo>
                    <a:pt x="1805452" y="775882"/>
                  </a:lnTo>
                  <a:lnTo>
                    <a:pt x="1745197" y="758042"/>
                  </a:lnTo>
                  <a:lnTo>
                    <a:pt x="1688202" y="740456"/>
                  </a:lnTo>
                  <a:lnTo>
                    <a:pt x="1627794" y="721734"/>
                  </a:lnTo>
                  <a:lnTo>
                    <a:pt x="1566388" y="696290"/>
                  </a:lnTo>
                  <a:lnTo>
                    <a:pt x="1512360" y="677472"/>
                  </a:lnTo>
                  <a:lnTo>
                    <a:pt x="1448997" y="647906"/>
                  </a:lnTo>
                  <a:lnTo>
                    <a:pt x="1385810" y="624831"/>
                  </a:lnTo>
                  <a:lnTo>
                    <a:pt x="1333166" y="598710"/>
                  </a:lnTo>
                  <a:lnTo>
                    <a:pt x="1274934" y="564796"/>
                  </a:lnTo>
                  <a:lnTo>
                    <a:pt x="1216322" y="522846"/>
                  </a:lnTo>
                  <a:lnTo>
                    <a:pt x="1153145" y="474897"/>
                  </a:lnTo>
                  <a:lnTo>
                    <a:pt x="1090919" y="442337"/>
                  </a:lnTo>
                  <a:lnTo>
                    <a:pt x="1027831" y="417902"/>
                  </a:lnTo>
                  <a:lnTo>
                    <a:pt x="969606" y="394483"/>
                  </a:lnTo>
                  <a:lnTo>
                    <a:pt x="916294" y="369211"/>
                  </a:lnTo>
                  <a:lnTo>
                    <a:pt x="859945" y="342361"/>
                  </a:lnTo>
                  <a:lnTo>
                    <a:pt x="801850" y="310695"/>
                  </a:lnTo>
                  <a:lnTo>
                    <a:pt x="743653" y="256077"/>
                  </a:lnTo>
                  <a:lnTo>
                    <a:pt x="728398" y="243244"/>
                  </a:lnTo>
                  <a:lnTo>
                    <a:pt x="677868" y="209538"/>
                  </a:lnTo>
                  <a:lnTo>
                    <a:pt x="619480" y="161326"/>
                  </a:lnTo>
                  <a:lnTo>
                    <a:pt x="559161" y="112247"/>
                  </a:lnTo>
                  <a:lnTo>
                    <a:pt x="496634" y="63117"/>
                  </a:lnTo>
                  <a:lnTo>
                    <a:pt x="439231" y="33611"/>
                  </a:lnTo>
                  <a:lnTo>
                    <a:pt x="382611" y="14258"/>
                  </a:lnTo>
                  <a:lnTo>
                    <a:pt x="328858" y="0"/>
                  </a:lnTo>
                  <a:lnTo>
                    <a:pt x="265944" y="1560"/>
                  </a:lnTo>
                  <a:lnTo>
                    <a:pt x="210363" y="6201"/>
                  </a:lnTo>
                  <a:lnTo>
                    <a:pt x="154467" y="21365"/>
                  </a:lnTo>
                  <a:lnTo>
                    <a:pt x="92016" y="43262"/>
                  </a:lnTo>
                  <a:lnTo>
                    <a:pt x="31325" y="94887"/>
                  </a:lnTo>
                  <a:lnTo>
                    <a:pt x="10139" y="121403"/>
                  </a:lnTo>
                  <a:lnTo>
                    <a:pt x="2309" y="144394"/>
                  </a:lnTo>
                  <a:lnTo>
                    <a:pt x="0" y="169040"/>
                  </a:lnTo>
                  <a:lnTo>
                    <a:pt x="2873" y="191693"/>
                  </a:lnTo>
                  <a:lnTo>
                    <a:pt x="11168" y="210339"/>
                  </a:lnTo>
                  <a:lnTo>
                    <a:pt x="16656" y="218587"/>
                  </a:lnTo>
                  <a:lnTo>
                    <a:pt x="32112" y="230871"/>
                  </a:lnTo>
                  <a:lnTo>
                    <a:pt x="91196" y="258889"/>
                  </a:lnTo>
                  <a:lnTo>
                    <a:pt x="122388" y="277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98914" y="1589897"/>
              <a:ext cx="1905254" cy="863061"/>
            </a:xfrm>
            <a:custGeom>
              <a:avLst/>
              <a:gdLst/>
              <a:ahLst/>
              <a:cxnLst/>
              <a:rect l="0" t="0" r="0" b="0"/>
              <a:pathLst>
                <a:path w="1905254" h="863061">
                  <a:moveTo>
                    <a:pt x="27842" y="652673"/>
                  </a:moveTo>
                  <a:lnTo>
                    <a:pt x="87435" y="603174"/>
                  </a:lnTo>
                  <a:lnTo>
                    <a:pt x="145038" y="544832"/>
                  </a:lnTo>
                  <a:lnTo>
                    <a:pt x="182923" y="512871"/>
                  </a:lnTo>
                  <a:lnTo>
                    <a:pt x="218873" y="478698"/>
                  </a:lnTo>
                  <a:lnTo>
                    <a:pt x="275070" y="435215"/>
                  </a:lnTo>
                  <a:lnTo>
                    <a:pt x="326428" y="396886"/>
                  </a:lnTo>
                  <a:lnTo>
                    <a:pt x="379540" y="357262"/>
                  </a:lnTo>
                  <a:lnTo>
                    <a:pt x="429026" y="330111"/>
                  </a:lnTo>
                  <a:lnTo>
                    <a:pt x="489580" y="293379"/>
                  </a:lnTo>
                  <a:lnTo>
                    <a:pt x="541359" y="263506"/>
                  </a:lnTo>
                  <a:lnTo>
                    <a:pt x="599854" y="237935"/>
                  </a:lnTo>
                  <a:lnTo>
                    <a:pt x="653869" y="210354"/>
                  </a:lnTo>
                  <a:lnTo>
                    <a:pt x="708992" y="187965"/>
                  </a:lnTo>
                  <a:lnTo>
                    <a:pt x="764415" y="160299"/>
                  </a:lnTo>
                  <a:lnTo>
                    <a:pt x="818046" y="138693"/>
                  </a:lnTo>
                  <a:lnTo>
                    <a:pt x="870494" y="119131"/>
                  </a:lnTo>
                  <a:lnTo>
                    <a:pt x="928514" y="97069"/>
                  </a:lnTo>
                  <a:lnTo>
                    <a:pt x="991230" y="81100"/>
                  </a:lnTo>
                  <a:lnTo>
                    <a:pt x="1048333" y="66680"/>
                  </a:lnTo>
                  <a:lnTo>
                    <a:pt x="1107272" y="52567"/>
                  </a:lnTo>
                  <a:lnTo>
                    <a:pt x="1164581" y="38514"/>
                  </a:lnTo>
                  <a:lnTo>
                    <a:pt x="1217756" y="25643"/>
                  </a:lnTo>
                  <a:lnTo>
                    <a:pt x="1275919" y="18768"/>
                  </a:lnTo>
                  <a:lnTo>
                    <a:pt x="1333074" y="12080"/>
                  </a:lnTo>
                  <a:lnTo>
                    <a:pt x="1386219" y="3524"/>
                  </a:lnTo>
                  <a:lnTo>
                    <a:pt x="1433781" y="978"/>
                  </a:lnTo>
                  <a:lnTo>
                    <a:pt x="1484918" y="223"/>
                  </a:lnTo>
                  <a:lnTo>
                    <a:pt x="1535945" y="0"/>
                  </a:lnTo>
                  <a:lnTo>
                    <a:pt x="1598821" y="3044"/>
                  </a:lnTo>
                  <a:lnTo>
                    <a:pt x="1661630" y="8974"/>
                  </a:lnTo>
                  <a:lnTo>
                    <a:pt x="1719097" y="18551"/>
                  </a:lnTo>
                  <a:lnTo>
                    <a:pt x="1772389" y="31708"/>
                  </a:lnTo>
                  <a:lnTo>
                    <a:pt x="1826626" y="50237"/>
                  </a:lnTo>
                  <a:lnTo>
                    <a:pt x="1866149" y="81244"/>
                  </a:lnTo>
                  <a:lnTo>
                    <a:pt x="1887678" y="107454"/>
                  </a:lnTo>
                  <a:lnTo>
                    <a:pt x="1903286" y="143036"/>
                  </a:lnTo>
                  <a:lnTo>
                    <a:pt x="1905253" y="166464"/>
                  </a:lnTo>
                  <a:lnTo>
                    <a:pt x="1901059" y="188575"/>
                  </a:lnTo>
                  <a:lnTo>
                    <a:pt x="1872802" y="241950"/>
                  </a:lnTo>
                  <a:lnTo>
                    <a:pt x="1844388" y="275748"/>
                  </a:lnTo>
                  <a:lnTo>
                    <a:pt x="1791738" y="317977"/>
                  </a:lnTo>
                  <a:lnTo>
                    <a:pt x="1728843" y="350873"/>
                  </a:lnTo>
                  <a:lnTo>
                    <a:pt x="1666343" y="381751"/>
                  </a:lnTo>
                  <a:lnTo>
                    <a:pt x="1604604" y="410381"/>
                  </a:lnTo>
                  <a:lnTo>
                    <a:pt x="1553730" y="434653"/>
                  </a:lnTo>
                  <a:lnTo>
                    <a:pt x="1501611" y="460952"/>
                  </a:lnTo>
                  <a:lnTo>
                    <a:pt x="1442777" y="485210"/>
                  </a:lnTo>
                  <a:lnTo>
                    <a:pt x="1386560" y="504942"/>
                  </a:lnTo>
                  <a:lnTo>
                    <a:pt x="1333447" y="530013"/>
                  </a:lnTo>
                  <a:lnTo>
                    <a:pt x="1280743" y="550458"/>
                  </a:lnTo>
                  <a:lnTo>
                    <a:pt x="1224150" y="573254"/>
                  </a:lnTo>
                  <a:lnTo>
                    <a:pt x="1165787" y="601631"/>
                  </a:lnTo>
                  <a:lnTo>
                    <a:pt x="1112392" y="620836"/>
                  </a:lnTo>
                  <a:lnTo>
                    <a:pt x="1049116" y="642122"/>
                  </a:lnTo>
                  <a:lnTo>
                    <a:pt x="994125" y="662028"/>
                  </a:lnTo>
                  <a:lnTo>
                    <a:pt x="937684" y="690395"/>
                  </a:lnTo>
                  <a:lnTo>
                    <a:pt x="881229" y="711756"/>
                  </a:lnTo>
                  <a:lnTo>
                    <a:pt x="828084" y="729805"/>
                  </a:lnTo>
                  <a:lnTo>
                    <a:pt x="764844" y="750932"/>
                  </a:lnTo>
                  <a:lnTo>
                    <a:pt x="701666" y="771995"/>
                  </a:lnTo>
                  <a:lnTo>
                    <a:pt x="653313" y="782524"/>
                  </a:lnTo>
                  <a:lnTo>
                    <a:pt x="596968" y="796562"/>
                  </a:lnTo>
                  <a:lnTo>
                    <a:pt x="548852" y="807090"/>
                  </a:lnTo>
                  <a:lnTo>
                    <a:pt x="497550" y="817619"/>
                  </a:lnTo>
                  <a:lnTo>
                    <a:pt x="446475" y="828148"/>
                  </a:lnTo>
                  <a:lnTo>
                    <a:pt x="389822" y="842186"/>
                  </a:lnTo>
                  <a:lnTo>
                    <a:pt x="331357" y="858563"/>
                  </a:lnTo>
                  <a:lnTo>
                    <a:pt x="268253" y="862318"/>
                  </a:lnTo>
                  <a:lnTo>
                    <a:pt x="205052" y="863060"/>
                  </a:lnTo>
                  <a:lnTo>
                    <a:pt x="148678" y="854801"/>
                  </a:lnTo>
                  <a:lnTo>
                    <a:pt x="91674" y="838489"/>
                  </a:lnTo>
                  <a:lnTo>
                    <a:pt x="65213" y="822503"/>
                  </a:lnTo>
                  <a:lnTo>
                    <a:pt x="42554" y="802948"/>
                  </a:lnTo>
                  <a:lnTo>
                    <a:pt x="8890" y="752346"/>
                  </a:lnTo>
                  <a:lnTo>
                    <a:pt x="1872" y="731287"/>
                  </a:lnTo>
                  <a:lnTo>
                    <a:pt x="0" y="719120"/>
                  </a:lnTo>
                  <a:lnTo>
                    <a:pt x="4159" y="696243"/>
                  </a:lnTo>
                  <a:lnTo>
                    <a:pt x="19655" y="666752"/>
                  </a:lnTo>
                  <a:lnTo>
                    <a:pt x="45852" y="635827"/>
                  </a:lnTo>
                  <a:lnTo>
                    <a:pt x="104103" y="597926"/>
                  </a:lnTo>
                  <a:lnTo>
                    <a:pt x="133127" y="589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0970" y="2702728"/>
              <a:ext cx="364326" cy="528050"/>
            </a:xfrm>
            <a:custGeom>
              <a:avLst/>
              <a:gdLst/>
              <a:ahLst/>
              <a:cxnLst/>
              <a:rect l="0" t="0" r="0" b="0"/>
              <a:pathLst>
                <a:path w="364326" h="528050">
                  <a:moveTo>
                    <a:pt x="37941" y="129437"/>
                  </a:moveTo>
                  <a:lnTo>
                    <a:pt x="41061" y="86746"/>
                  </a:lnTo>
                  <a:lnTo>
                    <a:pt x="52514" y="55567"/>
                  </a:lnTo>
                  <a:lnTo>
                    <a:pt x="77345" y="19179"/>
                  </a:lnTo>
                  <a:lnTo>
                    <a:pt x="103429" y="2272"/>
                  </a:lnTo>
                  <a:lnTo>
                    <a:pt x="123199" y="0"/>
                  </a:lnTo>
                  <a:lnTo>
                    <a:pt x="164487" y="8073"/>
                  </a:lnTo>
                  <a:lnTo>
                    <a:pt x="205268" y="29338"/>
                  </a:lnTo>
                  <a:lnTo>
                    <a:pt x="229589" y="51556"/>
                  </a:lnTo>
                  <a:lnTo>
                    <a:pt x="265878" y="113188"/>
                  </a:lnTo>
                  <a:lnTo>
                    <a:pt x="268278" y="124454"/>
                  </a:lnTo>
                  <a:lnTo>
                    <a:pt x="267538" y="134304"/>
                  </a:lnTo>
                  <a:lnTo>
                    <a:pt x="261558" y="168704"/>
                  </a:lnTo>
                  <a:lnTo>
                    <a:pt x="259537" y="227141"/>
                  </a:lnTo>
                  <a:lnTo>
                    <a:pt x="257968" y="289810"/>
                  </a:lnTo>
                  <a:lnTo>
                    <a:pt x="244487" y="344650"/>
                  </a:lnTo>
                  <a:lnTo>
                    <a:pt x="219640" y="405525"/>
                  </a:lnTo>
                  <a:lnTo>
                    <a:pt x="184967" y="461440"/>
                  </a:lnTo>
                  <a:lnTo>
                    <a:pt x="151255" y="504374"/>
                  </a:lnTo>
                  <a:lnTo>
                    <a:pt x="141560" y="512756"/>
                  </a:lnTo>
                  <a:lnTo>
                    <a:pt x="118309" y="522070"/>
                  </a:lnTo>
                  <a:lnTo>
                    <a:pt x="65255" y="528049"/>
                  </a:lnTo>
                  <a:lnTo>
                    <a:pt x="43842" y="522627"/>
                  </a:lnTo>
                  <a:lnTo>
                    <a:pt x="11031" y="500083"/>
                  </a:lnTo>
                  <a:lnTo>
                    <a:pt x="2585" y="477443"/>
                  </a:lnTo>
                  <a:lnTo>
                    <a:pt x="0" y="449053"/>
                  </a:lnTo>
                  <a:lnTo>
                    <a:pt x="2751" y="420837"/>
                  </a:lnTo>
                  <a:lnTo>
                    <a:pt x="10993" y="398939"/>
                  </a:lnTo>
                  <a:lnTo>
                    <a:pt x="23625" y="381407"/>
                  </a:lnTo>
                  <a:lnTo>
                    <a:pt x="50467" y="359553"/>
                  </a:lnTo>
                  <a:lnTo>
                    <a:pt x="70415" y="349474"/>
                  </a:lnTo>
                  <a:lnTo>
                    <a:pt x="90979" y="347334"/>
                  </a:lnTo>
                  <a:lnTo>
                    <a:pt x="138365" y="355493"/>
                  </a:lnTo>
                  <a:lnTo>
                    <a:pt x="173372" y="370592"/>
                  </a:lnTo>
                  <a:lnTo>
                    <a:pt x="228791" y="410418"/>
                  </a:lnTo>
                  <a:lnTo>
                    <a:pt x="291679" y="468896"/>
                  </a:lnTo>
                  <a:lnTo>
                    <a:pt x="355028" y="504363"/>
                  </a:lnTo>
                  <a:lnTo>
                    <a:pt x="364325" y="508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9523" y="2698358"/>
              <a:ext cx="74773" cy="49580"/>
            </a:xfrm>
            <a:custGeom>
              <a:avLst/>
              <a:gdLst/>
              <a:ahLst/>
              <a:cxnLst/>
              <a:rect l="0" t="0" r="0" b="0"/>
              <a:pathLst>
                <a:path w="74773" h="49580">
                  <a:moveTo>
                    <a:pt x="0" y="17994"/>
                  </a:moveTo>
                  <a:lnTo>
                    <a:pt x="11178" y="29172"/>
                  </a:lnTo>
                  <a:lnTo>
                    <a:pt x="16811" y="30126"/>
                  </a:lnTo>
                  <a:lnTo>
                    <a:pt x="22906" y="28421"/>
                  </a:lnTo>
                  <a:lnTo>
                    <a:pt x="29308" y="24945"/>
                  </a:lnTo>
                  <a:lnTo>
                    <a:pt x="39542" y="11725"/>
                  </a:lnTo>
                  <a:lnTo>
                    <a:pt x="43909" y="3286"/>
                  </a:lnTo>
                  <a:lnTo>
                    <a:pt x="44480" y="0"/>
                  </a:lnTo>
                  <a:lnTo>
                    <a:pt x="42522" y="149"/>
                  </a:lnTo>
                  <a:lnTo>
                    <a:pt x="38876" y="2587"/>
                  </a:lnTo>
                  <a:lnTo>
                    <a:pt x="37616" y="7723"/>
                  </a:lnTo>
                  <a:lnTo>
                    <a:pt x="39335" y="22788"/>
                  </a:lnTo>
                  <a:lnTo>
                    <a:pt x="47118" y="38062"/>
                  </a:lnTo>
                  <a:lnTo>
                    <a:pt x="52469" y="45411"/>
                  </a:lnTo>
                  <a:lnTo>
                    <a:pt x="58376" y="47970"/>
                  </a:lnTo>
                  <a:lnTo>
                    <a:pt x="64654" y="47337"/>
                  </a:lnTo>
                  <a:lnTo>
                    <a:pt x="71178" y="44575"/>
                  </a:lnTo>
                  <a:lnTo>
                    <a:pt x="74358" y="39224"/>
                  </a:lnTo>
                  <a:lnTo>
                    <a:pt x="74772" y="23920"/>
                  </a:lnTo>
                  <a:lnTo>
                    <a:pt x="70905" y="19605"/>
                  </a:lnTo>
                  <a:lnTo>
                    <a:pt x="64817" y="17898"/>
                  </a:lnTo>
                  <a:lnTo>
                    <a:pt x="57250" y="17930"/>
                  </a:lnTo>
                  <a:lnTo>
                    <a:pt x="53374" y="21461"/>
                  </a:lnTo>
                  <a:lnTo>
                    <a:pt x="51960" y="27324"/>
                  </a:lnTo>
                  <a:lnTo>
                    <a:pt x="52188" y="34743"/>
                  </a:lnTo>
                  <a:lnTo>
                    <a:pt x="53509" y="39688"/>
                  </a:lnTo>
                  <a:lnTo>
                    <a:pt x="55560" y="42985"/>
                  </a:lnTo>
                  <a:lnTo>
                    <a:pt x="63171" y="49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0051" y="2863751"/>
              <a:ext cx="209088" cy="386790"/>
            </a:xfrm>
            <a:custGeom>
              <a:avLst/>
              <a:gdLst/>
              <a:ahLst/>
              <a:cxnLst/>
              <a:rect l="0" t="0" r="0" b="0"/>
              <a:pathLst>
                <a:path w="209088" h="386790">
                  <a:moveTo>
                    <a:pt x="52643" y="0"/>
                  </a:moveTo>
                  <a:lnTo>
                    <a:pt x="113516" y="42662"/>
                  </a:lnTo>
                  <a:lnTo>
                    <a:pt x="149436" y="78451"/>
                  </a:lnTo>
                  <a:lnTo>
                    <a:pt x="182274" y="138457"/>
                  </a:lnTo>
                  <a:lnTo>
                    <a:pt x="203060" y="198633"/>
                  </a:lnTo>
                  <a:lnTo>
                    <a:pt x="209087" y="250282"/>
                  </a:lnTo>
                  <a:lnTo>
                    <a:pt x="207158" y="302426"/>
                  </a:lnTo>
                  <a:lnTo>
                    <a:pt x="200865" y="323924"/>
                  </a:lnTo>
                  <a:lnTo>
                    <a:pt x="177761" y="356790"/>
                  </a:lnTo>
                  <a:lnTo>
                    <a:pt x="163233" y="370313"/>
                  </a:lnTo>
                  <a:lnTo>
                    <a:pt x="145078" y="380223"/>
                  </a:lnTo>
                  <a:lnTo>
                    <a:pt x="109537" y="386789"/>
                  </a:lnTo>
                  <a:lnTo>
                    <a:pt x="74960" y="383146"/>
                  </a:lnTo>
                  <a:lnTo>
                    <a:pt x="42488" y="369068"/>
                  </a:lnTo>
                  <a:lnTo>
                    <a:pt x="16229" y="344490"/>
                  </a:lnTo>
                  <a:lnTo>
                    <a:pt x="7213" y="32819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316476" y="2695295"/>
            <a:ext cx="1684561" cy="442198"/>
            <a:chOff x="3316476" y="2695295"/>
            <a:chExt cx="1684561" cy="442198"/>
          </a:xfrm>
        </p:grpSpPr>
        <p:sp>
          <p:nvSpPr>
            <p:cNvPr id="19" name="Freeform 18"/>
            <p:cNvSpPr/>
            <p:nvPr/>
          </p:nvSpPr>
          <p:spPr>
            <a:xfrm>
              <a:off x="3316476" y="2916393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0" y="42114"/>
                  </a:moveTo>
                  <a:lnTo>
                    <a:pt x="58617" y="36525"/>
                  </a:lnTo>
                  <a:lnTo>
                    <a:pt x="111621" y="31391"/>
                  </a:lnTo>
                  <a:lnTo>
                    <a:pt x="173493" y="17060"/>
                  </a:lnTo>
                  <a:lnTo>
                    <a:pt x="234485" y="10649"/>
                  </a:lnTo>
                  <a:lnTo>
                    <a:pt x="285874" y="2451"/>
                  </a:lnTo>
                  <a:lnTo>
                    <a:pt x="340739" y="484"/>
                  </a:lnTo>
                  <a:lnTo>
                    <a:pt x="4000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0704" y="3105906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0" y="21057"/>
                  </a:moveTo>
                  <a:lnTo>
                    <a:pt x="27556" y="13822"/>
                  </a:lnTo>
                  <a:lnTo>
                    <a:pt x="86898" y="8060"/>
                  </a:lnTo>
                  <a:lnTo>
                    <a:pt x="140781" y="2388"/>
                  </a:lnTo>
                  <a:lnTo>
                    <a:pt x="201200" y="708"/>
                  </a:lnTo>
                  <a:lnTo>
                    <a:pt x="260436" y="210"/>
                  </a:lnTo>
                  <a:lnTo>
                    <a:pt x="315033" y="62"/>
                  </a:lnTo>
                  <a:lnTo>
                    <a:pt x="365134" y="19"/>
                  </a:lnTo>
                  <a:lnTo>
                    <a:pt x="4211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11399" y="2695295"/>
              <a:ext cx="17453" cy="379027"/>
            </a:xfrm>
            <a:custGeom>
              <a:avLst/>
              <a:gdLst/>
              <a:ahLst/>
              <a:cxnLst/>
              <a:rect l="0" t="0" r="0" b="0"/>
              <a:pathLst>
                <a:path w="17453" h="379027">
                  <a:moveTo>
                    <a:pt x="0" y="0"/>
                  </a:moveTo>
                  <a:lnTo>
                    <a:pt x="3119" y="42692"/>
                  </a:lnTo>
                  <a:lnTo>
                    <a:pt x="16788" y="97172"/>
                  </a:lnTo>
                  <a:lnTo>
                    <a:pt x="17452" y="140836"/>
                  </a:lnTo>
                  <a:lnTo>
                    <a:pt x="4140" y="194456"/>
                  </a:lnTo>
                  <a:lnTo>
                    <a:pt x="817" y="255090"/>
                  </a:lnTo>
                  <a:lnTo>
                    <a:pt x="1331" y="318193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2926922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66315" y="58563"/>
                  </a:lnTo>
                  <a:lnTo>
                    <a:pt x="18695" y="11828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37782" y="2884808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19128" y="52705"/>
                  </a:lnTo>
                  <a:lnTo>
                    <a:pt x="55136" y="113416"/>
                  </a:lnTo>
                  <a:lnTo>
                    <a:pt x="71319" y="139280"/>
                  </a:lnTo>
                  <a:lnTo>
                    <a:pt x="86642" y="166050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79938" y="2758466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0" y="0"/>
                  </a:moveTo>
                  <a:lnTo>
                    <a:pt x="27556" y="7236"/>
                  </a:lnTo>
                  <a:lnTo>
                    <a:pt x="86898" y="9878"/>
                  </a:lnTo>
                  <a:lnTo>
                    <a:pt x="149356" y="10400"/>
                  </a:lnTo>
                  <a:lnTo>
                    <a:pt x="208416" y="10512"/>
                  </a:lnTo>
                  <a:lnTo>
                    <a:pt x="22109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70873" y="2768994"/>
              <a:ext cx="159561" cy="368499"/>
            </a:xfrm>
            <a:custGeom>
              <a:avLst/>
              <a:gdLst/>
              <a:ahLst/>
              <a:cxnLst/>
              <a:rect l="0" t="0" r="0" b="0"/>
              <a:pathLst>
                <a:path w="159561" h="368499">
                  <a:moveTo>
                    <a:pt x="9065" y="0"/>
                  </a:moveTo>
                  <a:lnTo>
                    <a:pt x="5945" y="42692"/>
                  </a:lnTo>
                  <a:lnTo>
                    <a:pt x="0" y="89932"/>
                  </a:lnTo>
                  <a:lnTo>
                    <a:pt x="4559" y="124913"/>
                  </a:lnTo>
                  <a:lnTo>
                    <a:pt x="9570" y="133578"/>
                  </a:lnTo>
                  <a:lnTo>
                    <a:pt x="24497" y="146326"/>
                  </a:lnTo>
                  <a:lnTo>
                    <a:pt x="83195" y="177153"/>
                  </a:lnTo>
                  <a:lnTo>
                    <a:pt x="140383" y="217737"/>
                  </a:lnTo>
                  <a:lnTo>
                    <a:pt x="157288" y="244279"/>
                  </a:lnTo>
                  <a:lnTo>
                    <a:pt x="159560" y="267276"/>
                  </a:lnTo>
                  <a:lnTo>
                    <a:pt x="155500" y="290755"/>
                  </a:lnTo>
                  <a:lnTo>
                    <a:pt x="145897" y="308989"/>
                  </a:lnTo>
                  <a:lnTo>
                    <a:pt x="121747" y="332408"/>
                  </a:lnTo>
                  <a:lnTo>
                    <a:pt x="61432" y="360775"/>
                  </a:lnTo>
                  <a:lnTo>
                    <a:pt x="4065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748708" y="3595435"/>
            <a:ext cx="1995317" cy="587661"/>
            <a:chOff x="2748708" y="3595435"/>
            <a:chExt cx="1995317" cy="587661"/>
          </a:xfrm>
        </p:grpSpPr>
        <p:sp>
          <p:nvSpPr>
            <p:cNvPr id="27" name="Freeform 26"/>
            <p:cNvSpPr/>
            <p:nvPr/>
          </p:nvSpPr>
          <p:spPr>
            <a:xfrm>
              <a:off x="2766222" y="3595435"/>
              <a:ext cx="180639" cy="327180"/>
            </a:xfrm>
            <a:custGeom>
              <a:avLst/>
              <a:gdLst/>
              <a:ahLst/>
              <a:cxnLst/>
              <a:rect l="0" t="0" r="0" b="0"/>
              <a:pathLst>
                <a:path w="180639" h="327180">
                  <a:moveTo>
                    <a:pt x="13301" y="121124"/>
                  </a:moveTo>
                  <a:lnTo>
                    <a:pt x="2122" y="109946"/>
                  </a:lnTo>
                  <a:lnTo>
                    <a:pt x="0" y="103143"/>
                  </a:lnTo>
                  <a:lnTo>
                    <a:pt x="2601" y="76802"/>
                  </a:lnTo>
                  <a:lnTo>
                    <a:pt x="7765" y="56971"/>
                  </a:lnTo>
                  <a:lnTo>
                    <a:pt x="20199" y="39579"/>
                  </a:lnTo>
                  <a:lnTo>
                    <a:pt x="56777" y="9350"/>
                  </a:lnTo>
                  <a:lnTo>
                    <a:pt x="83317" y="1257"/>
                  </a:lnTo>
                  <a:lnTo>
                    <a:pt x="112269" y="0"/>
                  </a:lnTo>
                  <a:lnTo>
                    <a:pt x="136836" y="7240"/>
                  </a:lnTo>
                  <a:lnTo>
                    <a:pt x="145960" y="14786"/>
                  </a:lnTo>
                  <a:lnTo>
                    <a:pt x="164391" y="46593"/>
                  </a:lnTo>
                  <a:lnTo>
                    <a:pt x="176092" y="81103"/>
                  </a:lnTo>
                  <a:lnTo>
                    <a:pt x="180638" y="140862"/>
                  </a:lnTo>
                  <a:lnTo>
                    <a:pt x="178306" y="180785"/>
                  </a:lnTo>
                  <a:lnTo>
                    <a:pt x="162585" y="242541"/>
                  </a:lnTo>
                  <a:lnTo>
                    <a:pt x="125154" y="299585"/>
                  </a:lnTo>
                  <a:lnTo>
                    <a:pt x="97981" y="327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48708" y="3899511"/>
              <a:ext cx="132037" cy="28065"/>
            </a:xfrm>
            <a:custGeom>
              <a:avLst/>
              <a:gdLst/>
              <a:ahLst/>
              <a:cxnLst/>
              <a:rect l="0" t="0" r="0" b="0"/>
              <a:pathLst>
                <a:path w="132037" h="28065">
                  <a:moveTo>
                    <a:pt x="0" y="13766"/>
                  </a:moveTo>
                  <a:lnTo>
                    <a:pt x="3560" y="10197"/>
                  </a:lnTo>
                  <a:lnTo>
                    <a:pt x="25331" y="2328"/>
                  </a:lnTo>
                  <a:lnTo>
                    <a:pt x="49434" y="0"/>
                  </a:lnTo>
                  <a:lnTo>
                    <a:pt x="104194" y="11055"/>
                  </a:lnTo>
                  <a:lnTo>
                    <a:pt x="130416" y="26480"/>
                  </a:lnTo>
                  <a:lnTo>
                    <a:pt x="132036" y="28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21720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21720" y="3609398"/>
              <a:ext cx="42832" cy="35260"/>
            </a:xfrm>
            <a:custGeom>
              <a:avLst/>
              <a:gdLst/>
              <a:ahLst/>
              <a:cxnLst/>
              <a:rect l="0" t="0" r="0" b="0"/>
              <a:pathLst>
                <a:path w="42832" h="35260">
                  <a:moveTo>
                    <a:pt x="21057" y="12405"/>
                  </a:moveTo>
                  <a:lnTo>
                    <a:pt x="4289" y="17994"/>
                  </a:lnTo>
                  <a:lnTo>
                    <a:pt x="1690" y="21980"/>
                  </a:lnTo>
                  <a:lnTo>
                    <a:pt x="2296" y="26977"/>
                  </a:lnTo>
                  <a:lnTo>
                    <a:pt x="5040" y="32648"/>
                  </a:lnTo>
                  <a:lnTo>
                    <a:pt x="10379" y="35259"/>
                  </a:lnTo>
                  <a:lnTo>
                    <a:pt x="25670" y="35040"/>
                  </a:lnTo>
                  <a:lnTo>
                    <a:pt x="32321" y="31005"/>
                  </a:lnTo>
                  <a:lnTo>
                    <a:pt x="42831" y="17162"/>
                  </a:lnTo>
                  <a:lnTo>
                    <a:pt x="42592" y="10897"/>
                  </a:lnTo>
                  <a:lnTo>
                    <a:pt x="38923" y="5551"/>
                  </a:lnTo>
                  <a:lnTo>
                    <a:pt x="32968" y="816"/>
                  </a:lnTo>
                  <a:lnTo>
                    <a:pt x="26658" y="0"/>
                  </a:lnTo>
                  <a:lnTo>
                    <a:pt x="0" y="12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54614" y="3737616"/>
              <a:ext cx="234917" cy="445480"/>
            </a:xfrm>
            <a:custGeom>
              <a:avLst/>
              <a:gdLst/>
              <a:ahLst/>
              <a:cxnLst/>
              <a:rect l="0" t="0" r="0" b="0"/>
              <a:pathLst>
                <a:path w="234917" h="445480">
                  <a:moveTo>
                    <a:pt x="119748" y="0"/>
                  </a:moveTo>
                  <a:lnTo>
                    <a:pt x="173863" y="45782"/>
                  </a:lnTo>
                  <a:lnTo>
                    <a:pt x="191763" y="64801"/>
                  </a:lnTo>
                  <a:lnTo>
                    <a:pt x="220760" y="126485"/>
                  </a:lnTo>
                  <a:lnTo>
                    <a:pt x="232292" y="171604"/>
                  </a:lnTo>
                  <a:lnTo>
                    <a:pt x="234916" y="230819"/>
                  </a:lnTo>
                  <a:lnTo>
                    <a:pt x="234265" y="289266"/>
                  </a:lnTo>
                  <a:lnTo>
                    <a:pt x="225949" y="324745"/>
                  </a:lnTo>
                  <a:lnTo>
                    <a:pt x="195468" y="388241"/>
                  </a:lnTo>
                  <a:lnTo>
                    <a:pt x="150213" y="427524"/>
                  </a:lnTo>
                  <a:lnTo>
                    <a:pt x="119416" y="443439"/>
                  </a:lnTo>
                  <a:lnTo>
                    <a:pt x="98544" y="445479"/>
                  </a:lnTo>
                  <a:lnTo>
                    <a:pt x="56548" y="437256"/>
                  </a:lnTo>
                  <a:lnTo>
                    <a:pt x="30572" y="422145"/>
                  </a:lnTo>
                  <a:lnTo>
                    <a:pt x="18503" y="406379"/>
                  </a:lnTo>
                  <a:lnTo>
                    <a:pt x="1223" y="367662"/>
                  </a:lnTo>
                  <a:lnTo>
                    <a:pt x="0" y="347069"/>
                  </a:lnTo>
                  <a:lnTo>
                    <a:pt x="393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58673" y="3837236"/>
              <a:ext cx="263214" cy="37252"/>
            </a:xfrm>
            <a:custGeom>
              <a:avLst/>
              <a:gdLst/>
              <a:ahLst/>
              <a:cxnLst/>
              <a:rect l="0" t="0" r="0" b="0"/>
              <a:pathLst>
                <a:path w="263214" h="37252">
                  <a:moveTo>
                    <a:pt x="0" y="37251"/>
                  </a:moveTo>
                  <a:lnTo>
                    <a:pt x="58617" y="31661"/>
                  </a:lnTo>
                  <a:lnTo>
                    <a:pt x="113961" y="19292"/>
                  </a:lnTo>
                  <a:lnTo>
                    <a:pt x="162968" y="10223"/>
                  </a:lnTo>
                  <a:lnTo>
                    <a:pt x="225690" y="3446"/>
                  </a:lnTo>
                  <a:lnTo>
                    <a:pt x="246536" y="0"/>
                  </a:lnTo>
                  <a:lnTo>
                    <a:pt x="252095" y="718"/>
                  </a:lnTo>
                  <a:lnTo>
                    <a:pt x="263213" y="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79730" y="4032414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0" y="21057"/>
                  </a:moveTo>
                  <a:lnTo>
                    <a:pt x="54145" y="17937"/>
                  </a:lnTo>
                  <a:lnTo>
                    <a:pt x="114681" y="11992"/>
                  </a:lnTo>
                  <a:lnTo>
                    <a:pt x="165651" y="5373"/>
                  </a:lnTo>
                  <a:lnTo>
                    <a:pt x="217798" y="1592"/>
                  </a:lnTo>
                  <a:lnTo>
                    <a:pt x="279415" y="315"/>
                  </a:lnTo>
                  <a:lnTo>
                    <a:pt x="333527" y="62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285098" y="3632331"/>
              <a:ext cx="452726" cy="21058"/>
            </a:xfrm>
            <a:custGeom>
              <a:avLst/>
              <a:gdLst/>
              <a:ahLst/>
              <a:cxnLst/>
              <a:rect l="0" t="0" r="0" b="0"/>
              <a:pathLst>
                <a:path w="452726" h="21058">
                  <a:moveTo>
                    <a:pt x="0" y="21057"/>
                  </a:moveTo>
                  <a:lnTo>
                    <a:pt x="58617" y="21057"/>
                  </a:lnTo>
                  <a:lnTo>
                    <a:pt x="113961" y="19887"/>
                  </a:lnTo>
                  <a:lnTo>
                    <a:pt x="162968" y="13822"/>
                  </a:lnTo>
                  <a:lnTo>
                    <a:pt x="225691" y="8059"/>
                  </a:lnTo>
                  <a:lnTo>
                    <a:pt x="283747" y="1592"/>
                  </a:lnTo>
                  <a:lnTo>
                    <a:pt x="334287" y="472"/>
                  </a:lnTo>
                  <a:lnTo>
                    <a:pt x="395362" y="93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29407" y="3674445"/>
              <a:ext cx="414618" cy="452727"/>
            </a:xfrm>
            <a:custGeom>
              <a:avLst/>
              <a:gdLst/>
              <a:ahLst/>
              <a:cxnLst/>
              <a:rect l="0" t="0" r="0" b="0"/>
              <a:pathLst>
                <a:path w="414618" h="452727">
                  <a:moveTo>
                    <a:pt x="8334" y="0"/>
                  </a:moveTo>
                  <a:lnTo>
                    <a:pt x="0" y="37478"/>
                  </a:lnTo>
                  <a:lnTo>
                    <a:pt x="1120" y="61111"/>
                  </a:lnTo>
                  <a:lnTo>
                    <a:pt x="9417" y="83312"/>
                  </a:lnTo>
                  <a:lnTo>
                    <a:pt x="24023" y="98639"/>
                  </a:lnTo>
                  <a:lnTo>
                    <a:pt x="55096" y="113845"/>
                  </a:lnTo>
                  <a:lnTo>
                    <a:pt x="93939" y="122639"/>
                  </a:lnTo>
                  <a:lnTo>
                    <a:pt x="154575" y="131200"/>
                  </a:lnTo>
                  <a:lnTo>
                    <a:pt x="211151" y="135190"/>
                  </a:lnTo>
                  <a:lnTo>
                    <a:pt x="261190" y="141962"/>
                  </a:lnTo>
                  <a:lnTo>
                    <a:pt x="311615" y="155901"/>
                  </a:lnTo>
                  <a:lnTo>
                    <a:pt x="366033" y="186661"/>
                  </a:lnTo>
                  <a:lnTo>
                    <a:pt x="392219" y="207255"/>
                  </a:lnTo>
                  <a:lnTo>
                    <a:pt x="404337" y="230544"/>
                  </a:lnTo>
                  <a:lnTo>
                    <a:pt x="414617" y="276540"/>
                  </a:lnTo>
                  <a:lnTo>
                    <a:pt x="412501" y="338895"/>
                  </a:lnTo>
                  <a:lnTo>
                    <a:pt x="403993" y="361580"/>
                  </a:lnTo>
                  <a:lnTo>
                    <a:pt x="379467" y="395207"/>
                  </a:lnTo>
                  <a:lnTo>
                    <a:pt x="320434" y="434904"/>
                  </a:lnTo>
                  <a:lnTo>
                    <a:pt x="290321" y="446925"/>
                  </a:lnTo>
                  <a:lnTo>
                    <a:pt x="238816" y="451580"/>
                  </a:lnTo>
                  <a:lnTo>
                    <a:pt x="200627" y="452386"/>
                  </a:lnTo>
                  <a:lnTo>
                    <a:pt x="166261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712037" y="3880837"/>
            <a:ext cx="204357" cy="144921"/>
            <a:chOff x="2712037" y="3880837"/>
            <a:chExt cx="204357" cy="144921"/>
          </a:xfrm>
        </p:grpSpPr>
        <p:sp>
          <p:nvSpPr>
            <p:cNvPr id="37" name="Freeform 36"/>
            <p:cNvSpPr/>
            <p:nvPr/>
          </p:nvSpPr>
          <p:spPr>
            <a:xfrm>
              <a:off x="2712037" y="3880837"/>
              <a:ext cx="165988" cy="144921"/>
            </a:xfrm>
            <a:custGeom>
              <a:avLst/>
              <a:gdLst/>
              <a:ahLst/>
              <a:cxnLst/>
              <a:rect l="0" t="0" r="0" b="0"/>
              <a:pathLst>
                <a:path w="165988" h="144921">
                  <a:moveTo>
                    <a:pt x="141185" y="35764"/>
                  </a:moveTo>
                  <a:lnTo>
                    <a:pt x="123205" y="20122"/>
                  </a:lnTo>
                  <a:lnTo>
                    <a:pt x="77033" y="920"/>
                  </a:lnTo>
                  <a:lnTo>
                    <a:pt x="56521" y="0"/>
                  </a:lnTo>
                  <a:lnTo>
                    <a:pt x="35707" y="4661"/>
                  </a:lnTo>
                  <a:lnTo>
                    <a:pt x="14757" y="14531"/>
                  </a:lnTo>
                  <a:lnTo>
                    <a:pt x="7767" y="22778"/>
                  </a:lnTo>
                  <a:lnTo>
                    <a:pt x="0" y="44420"/>
                  </a:lnTo>
                  <a:lnTo>
                    <a:pt x="1217" y="82912"/>
                  </a:lnTo>
                  <a:lnTo>
                    <a:pt x="9177" y="103902"/>
                  </a:lnTo>
                  <a:lnTo>
                    <a:pt x="14575" y="112775"/>
                  </a:lnTo>
                  <a:lnTo>
                    <a:pt x="29932" y="125753"/>
                  </a:lnTo>
                  <a:lnTo>
                    <a:pt x="68387" y="143617"/>
                  </a:lnTo>
                  <a:lnTo>
                    <a:pt x="88943" y="144920"/>
                  </a:lnTo>
                  <a:lnTo>
                    <a:pt x="109778" y="140430"/>
                  </a:lnTo>
                  <a:lnTo>
                    <a:pt x="130736" y="130635"/>
                  </a:lnTo>
                  <a:lnTo>
                    <a:pt x="145510" y="115364"/>
                  </a:lnTo>
                  <a:lnTo>
                    <a:pt x="164526" y="76963"/>
                  </a:lnTo>
                  <a:lnTo>
                    <a:pt x="165987" y="56414"/>
                  </a:lnTo>
                  <a:lnTo>
                    <a:pt x="151714" y="41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63751" y="3885015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6820" y="113302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95295" y="4242984"/>
            <a:ext cx="2411027" cy="673825"/>
            <a:chOff x="2695295" y="4242984"/>
            <a:chExt cx="2411027" cy="673825"/>
          </a:xfrm>
        </p:grpSpPr>
        <p:sp>
          <p:nvSpPr>
            <p:cNvPr id="40" name="Freeform 39"/>
            <p:cNvSpPr/>
            <p:nvPr/>
          </p:nvSpPr>
          <p:spPr>
            <a:xfrm>
              <a:off x="2695295" y="4242984"/>
              <a:ext cx="810695" cy="42115"/>
            </a:xfrm>
            <a:custGeom>
              <a:avLst/>
              <a:gdLst/>
              <a:ahLst/>
              <a:cxnLst/>
              <a:rect l="0" t="0" r="0" b="0"/>
              <a:pathLst>
                <a:path w="810695" h="42115">
                  <a:moveTo>
                    <a:pt x="0" y="0"/>
                  </a:moveTo>
                  <a:lnTo>
                    <a:pt x="48931" y="0"/>
                  </a:lnTo>
                  <a:lnTo>
                    <a:pt x="99896" y="0"/>
                  </a:lnTo>
                  <a:lnTo>
                    <a:pt x="159450" y="0"/>
                  </a:lnTo>
                  <a:lnTo>
                    <a:pt x="201888" y="1170"/>
                  </a:lnTo>
                  <a:lnTo>
                    <a:pt x="248046" y="5590"/>
                  </a:lnTo>
                  <a:lnTo>
                    <a:pt x="308891" y="9065"/>
                  </a:lnTo>
                  <a:lnTo>
                    <a:pt x="358375" y="10095"/>
                  </a:lnTo>
                  <a:lnTo>
                    <a:pt x="408262" y="10400"/>
                  </a:lnTo>
                  <a:lnTo>
                    <a:pt x="460088" y="10491"/>
                  </a:lnTo>
                  <a:lnTo>
                    <a:pt x="522767" y="11691"/>
                  </a:lnTo>
                  <a:lnTo>
                    <a:pt x="571874" y="17762"/>
                  </a:lnTo>
                  <a:lnTo>
                    <a:pt x="630982" y="23526"/>
                  </a:lnTo>
                  <a:lnTo>
                    <a:pt x="679847" y="29197"/>
                  </a:lnTo>
                  <a:lnTo>
                    <a:pt x="742474" y="36703"/>
                  </a:lnTo>
                  <a:lnTo>
                    <a:pt x="798475" y="41402"/>
                  </a:lnTo>
                  <a:lnTo>
                    <a:pt x="810694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63551" y="4340420"/>
              <a:ext cx="484512" cy="534275"/>
            </a:xfrm>
            <a:custGeom>
              <a:avLst/>
              <a:gdLst/>
              <a:ahLst/>
              <a:cxnLst/>
              <a:rect l="0" t="0" r="0" b="0"/>
              <a:pathLst>
                <a:path w="484512" h="534275">
                  <a:moveTo>
                    <a:pt x="73899" y="92077"/>
                  </a:moveTo>
                  <a:lnTo>
                    <a:pt x="83475" y="68031"/>
                  </a:lnTo>
                  <a:lnTo>
                    <a:pt x="101433" y="46608"/>
                  </a:lnTo>
                  <a:lnTo>
                    <a:pt x="128461" y="26612"/>
                  </a:lnTo>
                  <a:lnTo>
                    <a:pt x="185027" y="4962"/>
                  </a:lnTo>
                  <a:lnTo>
                    <a:pt x="239307" y="0"/>
                  </a:lnTo>
                  <a:lnTo>
                    <a:pt x="291969" y="9071"/>
                  </a:lnTo>
                  <a:lnTo>
                    <a:pt x="342103" y="27718"/>
                  </a:lnTo>
                  <a:lnTo>
                    <a:pt x="377585" y="52730"/>
                  </a:lnTo>
                  <a:lnTo>
                    <a:pt x="404736" y="87958"/>
                  </a:lnTo>
                  <a:lnTo>
                    <a:pt x="422010" y="122442"/>
                  </a:lnTo>
                  <a:lnTo>
                    <a:pt x="429921" y="183516"/>
                  </a:lnTo>
                  <a:lnTo>
                    <a:pt x="428951" y="240443"/>
                  </a:lnTo>
                  <a:lnTo>
                    <a:pt x="416056" y="292535"/>
                  </a:lnTo>
                  <a:lnTo>
                    <a:pt x="391413" y="353958"/>
                  </a:lnTo>
                  <a:lnTo>
                    <a:pt x="345398" y="414868"/>
                  </a:lnTo>
                  <a:lnTo>
                    <a:pt x="303914" y="465931"/>
                  </a:lnTo>
                  <a:lnTo>
                    <a:pt x="265404" y="491927"/>
                  </a:lnTo>
                  <a:lnTo>
                    <a:pt x="223188" y="506389"/>
                  </a:lnTo>
                  <a:lnTo>
                    <a:pt x="174155" y="511194"/>
                  </a:lnTo>
                  <a:lnTo>
                    <a:pt x="111424" y="509698"/>
                  </a:lnTo>
                  <a:lnTo>
                    <a:pt x="75659" y="498526"/>
                  </a:lnTo>
                  <a:lnTo>
                    <a:pt x="42835" y="477279"/>
                  </a:lnTo>
                  <a:lnTo>
                    <a:pt x="22659" y="457470"/>
                  </a:lnTo>
                  <a:lnTo>
                    <a:pt x="5892" y="433068"/>
                  </a:lnTo>
                  <a:lnTo>
                    <a:pt x="0" y="406625"/>
                  </a:lnTo>
                  <a:lnTo>
                    <a:pt x="2451" y="381615"/>
                  </a:lnTo>
                  <a:lnTo>
                    <a:pt x="16984" y="354381"/>
                  </a:lnTo>
                  <a:lnTo>
                    <a:pt x="45976" y="324218"/>
                  </a:lnTo>
                  <a:lnTo>
                    <a:pt x="55284" y="317027"/>
                  </a:lnTo>
                  <a:lnTo>
                    <a:pt x="78104" y="309038"/>
                  </a:lnTo>
                  <a:lnTo>
                    <a:pt x="130882" y="303910"/>
                  </a:lnTo>
                  <a:lnTo>
                    <a:pt x="193603" y="312472"/>
                  </a:lnTo>
                  <a:lnTo>
                    <a:pt x="252266" y="335480"/>
                  </a:lnTo>
                  <a:lnTo>
                    <a:pt x="297736" y="362555"/>
                  </a:lnTo>
                  <a:lnTo>
                    <a:pt x="358409" y="419098"/>
                  </a:lnTo>
                  <a:lnTo>
                    <a:pt x="413924" y="481475"/>
                  </a:lnTo>
                  <a:lnTo>
                    <a:pt x="436430" y="503942"/>
                  </a:lnTo>
                  <a:lnTo>
                    <a:pt x="484511" y="534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74570" y="4253513"/>
              <a:ext cx="642239" cy="42114"/>
            </a:xfrm>
            <a:custGeom>
              <a:avLst/>
              <a:gdLst/>
              <a:ahLst/>
              <a:cxnLst/>
              <a:rect l="0" t="0" r="0" b="0"/>
              <a:pathLst>
                <a:path w="642239" h="42114">
                  <a:moveTo>
                    <a:pt x="0" y="0"/>
                  </a:moveTo>
                  <a:lnTo>
                    <a:pt x="11178" y="11178"/>
                  </a:lnTo>
                  <a:lnTo>
                    <a:pt x="32264" y="16666"/>
                  </a:lnTo>
                  <a:lnTo>
                    <a:pt x="80139" y="19756"/>
                  </a:lnTo>
                  <a:lnTo>
                    <a:pt x="132539" y="20671"/>
                  </a:lnTo>
                  <a:lnTo>
                    <a:pt x="192167" y="15391"/>
                  </a:lnTo>
                  <a:lnTo>
                    <a:pt x="251650" y="11969"/>
                  </a:lnTo>
                  <a:lnTo>
                    <a:pt x="304370" y="10955"/>
                  </a:lnTo>
                  <a:lnTo>
                    <a:pt x="366445" y="17848"/>
                  </a:lnTo>
                  <a:lnTo>
                    <a:pt x="423651" y="21276"/>
                  </a:lnTo>
                  <a:lnTo>
                    <a:pt x="483885" y="28010"/>
                  </a:lnTo>
                  <a:lnTo>
                    <a:pt x="539297" y="31696"/>
                  </a:lnTo>
                  <a:lnTo>
                    <a:pt x="590420" y="38507"/>
                  </a:lnTo>
                  <a:lnTo>
                    <a:pt x="642238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67205" y="4362932"/>
              <a:ext cx="639117" cy="553877"/>
            </a:xfrm>
            <a:custGeom>
              <a:avLst/>
              <a:gdLst/>
              <a:ahLst/>
              <a:cxnLst/>
              <a:rect l="0" t="0" r="0" b="0"/>
              <a:pathLst>
                <a:path w="639117" h="553877">
                  <a:moveTo>
                    <a:pt x="60048" y="48508"/>
                  </a:moveTo>
                  <a:lnTo>
                    <a:pt x="71227" y="31740"/>
                  </a:lnTo>
                  <a:lnTo>
                    <a:pt x="89194" y="20389"/>
                  </a:lnTo>
                  <a:lnTo>
                    <a:pt x="146295" y="1002"/>
                  </a:lnTo>
                  <a:lnTo>
                    <a:pt x="206114" y="0"/>
                  </a:lnTo>
                  <a:lnTo>
                    <a:pt x="249166" y="10739"/>
                  </a:lnTo>
                  <a:lnTo>
                    <a:pt x="285319" y="28738"/>
                  </a:lnTo>
                  <a:lnTo>
                    <a:pt x="346026" y="82249"/>
                  </a:lnTo>
                  <a:lnTo>
                    <a:pt x="365231" y="112318"/>
                  </a:lnTo>
                  <a:lnTo>
                    <a:pt x="381031" y="163495"/>
                  </a:lnTo>
                  <a:lnTo>
                    <a:pt x="383662" y="211780"/>
                  </a:lnTo>
                  <a:lnTo>
                    <a:pt x="377552" y="263131"/>
                  </a:lnTo>
                  <a:lnTo>
                    <a:pt x="368333" y="313051"/>
                  </a:lnTo>
                  <a:lnTo>
                    <a:pt x="351618" y="365666"/>
                  </a:lnTo>
                  <a:lnTo>
                    <a:pt x="319326" y="425149"/>
                  </a:lnTo>
                  <a:lnTo>
                    <a:pt x="279011" y="470952"/>
                  </a:lnTo>
                  <a:lnTo>
                    <a:pt x="216771" y="511009"/>
                  </a:lnTo>
                  <a:lnTo>
                    <a:pt x="167175" y="534100"/>
                  </a:lnTo>
                  <a:lnTo>
                    <a:pt x="115178" y="541521"/>
                  </a:lnTo>
                  <a:lnTo>
                    <a:pt x="62966" y="539867"/>
                  </a:lnTo>
                  <a:lnTo>
                    <a:pt x="41458" y="533612"/>
                  </a:lnTo>
                  <a:lnTo>
                    <a:pt x="24100" y="523032"/>
                  </a:lnTo>
                  <a:lnTo>
                    <a:pt x="11706" y="504293"/>
                  </a:lnTo>
                  <a:lnTo>
                    <a:pt x="3468" y="480366"/>
                  </a:lnTo>
                  <a:lnTo>
                    <a:pt x="0" y="441758"/>
                  </a:lnTo>
                  <a:lnTo>
                    <a:pt x="7031" y="407572"/>
                  </a:lnTo>
                  <a:lnTo>
                    <a:pt x="29775" y="367699"/>
                  </a:lnTo>
                  <a:lnTo>
                    <a:pt x="56798" y="336946"/>
                  </a:lnTo>
                  <a:lnTo>
                    <a:pt x="83262" y="321015"/>
                  </a:lnTo>
                  <a:lnTo>
                    <a:pt x="124815" y="306321"/>
                  </a:lnTo>
                  <a:lnTo>
                    <a:pt x="176870" y="302205"/>
                  </a:lnTo>
                  <a:lnTo>
                    <a:pt x="232213" y="301392"/>
                  </a:lnTo>
                  <a:lnTo>
                    <a:pt x="268598" y="306841"/>
                  </a:lnTo>
                  <a:lnTo>
                    <a:pt x="322995" y="333984"/>
                  </a:lnTo>
                  <a:lnTo>
                    <a:pt x="359734" y="361092"/>
                  </a:lnTo>
                  <a:lnTo>
                    <a:pt x="409381" y="417642"/>
                  </a:lnTo>
                  <a:lnTo>
                    <a:pt x="457261" y="478065"/>
                  </a:lnTo>
                  <a:lnTo>
                    <a:pt x="475233" y="499125"/>
                  </a:lnTo>
                  <a:lnTo>
                    <a:pt x="511659" y="522965"/>
                  </a:lnTo>
                  <a:lnTo>
                    <a:pt x="574181" y="546022"/>
                  </a:lnTo>
                  <a:lnTo>
                    <a:pt x="627329" y="552842"/>
                  </a:lnTo>
                  <a:lnTo>
                    <a:pt x="639116" y="553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69036" y="5299702"/>
            <a:ext cx="284501" cy="810103"/>
            <a:chOff x="2969036" y="5299702"/>
            <a:chExt cx="284501" cy="810103"/>
          </a:xfrm>
        </p:grpSpPr>
        <p:sp>
          <p:nvSpPr>
            <p:cNvPr id="45" name="Freeform 44"/>
            <p:cNvSpPr/>
            <p:nvPr/>
          </p:nvSpPr>
          <p:spPr>
            <a:xfrm>
              <a:off x="3142601" y="5299702"/>
              <a:ext cx="110936" cy="110615"/>
            </a:xfrm>
            <a:custGeom>
              <a:avLst/>
              <a:gdLst/>
              <a:ahLst/>
              <a:cxnLst/>
              <a:rect l="0" t="0" r="0" b="0"/>
              <a:pathLst>
                <a:path w="110936" h="110615">
                  <a:moveTo>
                    <a:pt x="15948" y="38246"/>
                  </a:moveTo>
                  <a:lnTo>
                    <a:pt x="27126" y="49424"/>
                  </a:lnTo>
                  <a:lnTo>
                    <a:pt x="32759" y="50378"/>
                  </a:lnTo>
                  <a:lnTo>
                    <a:pt x="38854" y="48673"/>
                  </a:lnTo>
                  <a:lnTo>
                    <a:pt x="65446" y="29127"/>
                  </a:lnTo>
                  <a:lnTo>
                    <a:pt x="68834" y="21638"/>
                  </a:lnTo>
                  <a:lnTo>
                    <a:pt x="69478" y="3959"/>
                  </a:lnTo>
                  <a:lnTo>
                    <a:pt x="66843" y="180"/>
                  </a:lnTo>
                  <a:lnTo>
                    <a:pt x="62746" y="0"/>
                  </a:lnTo>
                  <a:lnTo>
                    <a:pt x="57675" y="2220"/>
                  </a:lnTo>
                  <a:lnTo>
                    <a:pt x="48921" y="14046"/>
                  </a:lnTo>
                  <a:lnTo>
                    <a:pt x="33769" y="50233"/>
                  </a:lnTo>
                  <a:lnTo>
                    <a:pt x="32837" y="70480"/>
                  </a:lnTo>
                  <a:lnTo>
                    <a:pt x="34226" y="80792"/>
                  </a:lnTo>
                  <a:lnTo>
                    <a:pt x="39832" y="87667"/>
                  </a:lnTo>
                  <a:lnTo>
                    <a:pt x="58539" y="95306"/>
                  </a:lnTo>
                  <a:lnTo>
                    <a:pt x="79331" y="95581"/>
                  </a:lnTo>
                  <a:lnTo>
                    <a:pt x="89789" y="94017"/>
                  </a:lnTo>
                  <a:lnTo>
                    <a:pt x="96760" y="88295"/>
                  </a:lnTo>
                  <a:lnTo>
                    <a:pt x="104507" y="69459"/>
                  </a:lnTo>
                  <a:lnTo>
                    <a:pt x="101711" y="48609"/>
                  </a:lnTo>
                  <a:lnTo>
                    <a:pt x="91499" y="28814"/>
                  </a:lnTo>
                  <a:lnTo>
                    <a:pt x="75263" y="12217"/>
                  </a:lnTo>
                  <a:lnTo>
                    <a:pt x="53228" y="3281"/>
                  </a:lnTo>
                  <a:lnTo>
                    <a:pt x="40801" y="898"/>
                  </a:lnTo>
                  <a:lnTo>
                    <a:pt x="20755" y="4489"/>
                  </a:lnTo>
                  <a:lnTo>
                    <a:pt x="12133" y="8722"/>
                  </a:lnTo>
                  <a:lnTo>
                    <a:pt x="6386" y="16224"/>
                  </a:lnTo>
                  <a:lnTo>
                    <a:pt x="0" y="37037"/>
                  </a:lnTo>
                  <a:lnTo>
                    <a:pt x="3401" y="58766"/>
                  </a:lnTo>
                  <a:lnTo>
                    <a:pt x="24648" y="101311"/>
                  </a:lnTo>
                  <a:lnTo>
                    <a:pt x="32276" y="107195"/>
                  </a:lnTo>
                  <a:lnTo>
                    <a:pt x="40871" y="109949"/>
                  </a:lnTo>
                  <a:lnTo>
                    <a:pt x="50111" y="110614"/>
                  </a:lnTo>
                  <a:lnTo>
                    <a:pt x="69736" y="105114"/>
                  </a:lnTo>
                  <a:lnTo>
                    <a:pt x="97396" y="88864"/>
                  </a:lnTo>
                  <a:lnTo>
                    <a:pt x="105342" y="82520"/>
                  </a:lnTo>
                  <a:lnTo>
                    <a:pt x="109469" y="74781"/>
                  </a:lnTo>
                  <a:lnTo>
                    <a:pt x="110935" y="56823"/>
                  </a:lnTo>
                  <a:lnTo>
                    <a:pt x="106179" y="50631"/>
                  </a:lnTo>
                  <a:lnTo>
                    <a:pt x="88416" y="43750"/>
                  </a:lnTo>
                  <a:lnTo>
                    <a:pt x="68043" y="46931"/>
                  </a:lnTo>
                  <a:lnTo>
                    <a:pt x="57697" y="51055"/>
                  </a:lnTo>
                  <a:lnTo>
                    <a:pt x="53139" y="56144"/>
                  </a:lnTo>
                  <a:lnTo>
                    <a:pt x="52440" y="61876"/>
                  </a:lnTo>
                  <a:lnTo>
                    <a:pt x="54314" y="68038"/>
                  </a:lnTo>
                  <a:lnTo>
                    <a:pt x="56733" y="68636"/>
                  </a:lnTo>
                  <a:lnTo>
                    <a:pt x="59515" y="65525"/>
                  </a:lnTo>
                  <a:lnTo>
                    <a:pt x="62540" y="59941"/>
                  </a:lnTo>
                  <a:lnTo>
                    <a:pt x="62217" y="57389"/>
                  </a:lnTo>
                  <a:lnTo>
                    <a:pt x="59662" y="56857"/>
                  </a:lnTo>
                  <a:lnTo>
                    <a:pt x="47533" y="59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69036" y="5548518"/>
              <a:ext cx="252080" cy="561287"/>
            </a:xfrm>
            <a:custGeom>
              <a:avLst/>
              <a:gdLst/>
              <a:ahLst/>
              <a:cxnLst/>
              <a:rect l="0" t="0" r="0" b="0"/>
              <a:pathLst>
                <a:path w="252080" h="561287">
                  <a:moveTo>
                    <a:pt x="200041" y="0"/>
                  </a:moveTo>
                  <a:lnTo>
                    <a:pt x="216830" y="55045"/>
                  </a:lnTo>
                  <a:lnTo>
                    <a:pt x="226125" y="114512"/>
                  </a:lnTo>
                  <a:lnTo>
                    <a:pt x="242355" y="168284"/>
                  </a:lnTo>
                  <a:lnTo>
                    <a:pt x="249624" y="203110"/>
                  </a:lnTo>
                  <a:lnTo>
                    <a:pt x="252079" y="256800"/>
                  </a:lnTo>
                  <a:lnTo>
                    <a:pt x="251395" y="311295"/>
                  </a:lnTo>
                  <a:lnTo>
                    <a:pt x="244327" y="363307"/>
                  </a:lnTo>
                  <a:lnTo>
                    <a:pt x="236995" y="423624"/>
                  </a:lnTo>
                  <a:lnTo>
                    <a:pt x="220881" y="483252"/>
                  </a:lnTo>
                  <a:lnTo>
                    <a:pt x="212813" y="503727"/>
                  </a:lnTo>
                  <a:lnTo>
                    <a:pt x="181865" y="543294"/>
                  </a:lnTo>
                  <a:lnTo>
                    <a:pt x="155661" y="559239"/>
                  </a:lnTo>
                  <a:lnTo>
                    <a:pt x="135863" y="561286"/>
                  </a:lnTo>
                  <a:lnTo>
                    <a:pt x="94558" y="553068"/>
                  </a:lnTo>
                  <a:lnTo>
                    <a:pt x="68701" y="537958"/>
                  </a:lnTo>
                  <a:lnTo>
                    <a:pt x="46222" y="518664"/>
                  </a:lnTo>
                  <a:lnTo>
                    <a:pt x="30333" y="492540"/>
                  </a:lnTo>
                  <a:lnTo>
                    <a:pt x="10826" y="44501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390176" y="5342616"/>
            <a:ext cx="1295006" cy="774442"/>
            <a:chOff x="3390176" y="5342616"/>
            <a:chExt cx="1295006" cy="774442"/>
          </a:xfrm>
        </p:grpSpPr>
        <p:sp>
          <p:nvSpPr>
            <p:cNvPr id="48" name="Freeform 47"/>
            <p:cNvSpPr/>
            <p:nvPr/>
          </p:nvSpPr>
          <p:spPr>
            <a:xfrm>
              <a:off x="3678908" y="5342616"/>
              <a:ext cx="311393" cy="669157"/>
            </a:xfrm>
            <a:custGeom>
              <a:avLst/>
              <a:gdLst/>
              <a:ahLst/>
              <a:cxnLst/>
              <a:rect l="0" t="0" r="0" b="0"/>
              <a:pathLst>
                <a:path w="311393" h="669157">
                  <a:moveTo>
                    <a:pt x="6066" y="237487"/>
                  </a:moveTo>
                  <a:lnTo>
                    <a:pt x="2946" y="194796"/>
                  </a:lnTo>
                  <a:lnTo>
                    <a:pt x="0" y="174060"/>
                  </a:lnTo>
                  <a:lnTo>
                    <a:pt x="10625" y="116051"/>
                  </a:lnTo>
                  <a:lnTo>
                    <a:pt x="30381" y="56029"/>
                  </a:lnTo>
                  <a:lnTo>
                    <a:pt x="43779" y="31667"/>
                  </a:lnTo>
                  <a:lnTo>
                    <a:pt x="61431" y="13041"/>
                  </a:lnTo>
                  <a:lnTo>
                    <a:pt x="84095" y="3202"/>
                  </a:lnTo>
                  <a:lnTo>
                    <a:pt x="110935" y="0"/>
                  </a:lnTo>
                  <a:lnTo>
                    <a:pt x="169587" y="7476"/>
                  </a:lnTo>
                  <a:lnTo>
                    <a:pt x="192216" y="14767"/>
                  </a:lnTo>
                  <a:lnTo>
                    <a:pt x="210072" y="25807"/>
                  </a:lnTo>
                  <a:lnTo>
                    <a:pt x="247819" y="78605"/>
                  </a:lnTo>
                  <a:lnTo>
                    <a:pt x="282093" y="140482"/>
                  </a:lnTo>
                  <a:lnTo>
                    <a:pt x="299929" y="195623"/>
                  </a:lnTo>
                  <a:lnTo>
                    <a:pt x="309128" y="251575"/>
                  </a:lnTo>
                  <a:lnTo>
                    <a:pt x="310945" y="307687"/>
                  </a:lnTo>
                  <a:lnTo>
                    <a:pt x="308184" y="363831"/>
                  </a:lnTo>
                  <a:lnTo>
                    <a:pt x="296721" y="419982"/>
                  </a:lnTo>
                  <a:lnTo>
                    <a:pt x="283191" y="482199"/>
                  </a:lnTo>
                  <a:lnTo>
                    <a:pt x="266134" y="533830"/>
                  </a:lnTo>
                  <a:lnTo>
                    <a:pt x="241005" y="593103"/>
                  </a:lnTo>
                  <a:lnTo>
                    <a:pt x="209129" y="633289"/>
                  </a:lnTo>
                  <a:lnTo>
                    <a:pt x="189122" y="641516"/>
                  </a:lnTo>
                  <a:lnTo>
                    <a:pt x="138151" y="646798"/>
                  </a:lnTo>
                  <a:lnTo>
                    <a:pt x="117023" y="641281"/>
                  </a:lnTo>
                  <a:lnTo>
                    <a:pt x="78806" y="618676"/>
                  </a:lnTo>
                  <a:lnTo>
                    <a:pt x="72107" y="609766"/>
                  </a:lnTo>
                  <a:lnTo>
                    <a:pt x="64663" y="587388"/>
                  </a:lnTo>
                  <a:lnTo>
                    <a:pt x="66062" y="548482"/>
                  </a:lnTo>
                  <a:lnTo>
                    <a:pt x="77184" y="527396"/>
                  </a:lnTo>
                  <a:lnTo>
                    <a:pt x="93826" y="511395"/>
                  </a:lnTo>
                  <a:lnTo>
                    <a:pt x="112921" y="500384"/>
                  </a:lnTo>
                  <a:lnTo>
                    <a:pt x="148991" y="493197"/>
                  </a:lnTo>
                  <a:lnTo>
                    <a:pt x="183724" y="496657"/>
                  </a:lnTo>
                  <a:lnTo>
                    <a:pt x="202398" y="505142"/>
                  </a:lnTo>
                  <a:lnTo>
                    <a:pt x="246779" y="537549"/>
                  </a:lnTo>
                  <a:lnTo>
                    <a:pt x="282790" y="595918"/>
                  </a:lnTo>
                  <a:lnTo>
                    <a:pt x="306358" y="655158"/>
                  </a:lnTo>
                  <a:lnTo>
                    <a:pt x="311392" y="669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69285" y="595912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48269" y="5527461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0" y="21057"/>
                  </a:moveTo>
                  <a:lnTo>
                    <a:pt x="58617" y="21057"/>
                  </a:lnTo>
                  <a:lnTo>
                    <a:pt x="112791" y="12652"/>
                  </a:lnTo>
                  <a:lnTo>
                    <a:pt x="174791" y="2846"/>
                  </a:lnTo>
                  <a:lnTo>
                    <a:pt x="230384" y="843"/>
                  </a:lnTo>
                  <a:lnTo>
                    <a:pt x="280782" y="250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32075" y="5548518"/>
              <a:ext cx="320888" cy="568540"/>
            </a:xfrm>
            <a:custGeom>
              <a:avLst/>
              <a:gdLst/>
              <a:ahLst/>
              <a:cxnLst/>
              <a:rect l="0" t="0" r="0" b="0"/>
              <a:pathLst>
                <a:path w="320888" h="568540">
                  <a:moveTo>
                    <a:pt x="37251" y="0"/>
                  </a:moveTo>
                  <a:lnTo>
                    <a:pt x="19293" y="55045"/>
                  </a:lnTo>
                  <a:lnTo>
                    <a:pt x="8704" y="106453"/>
                  </a:lnTo>
                  <a:lnTo>
                    <a:pt x="0" y="167223"/>
                  </a:lnTo>
                  <a:lnTo>
                    <a:pt x="2367" y="188965"/>
                  </a:lnTo>
                  <a:lnTo>
                    <a:pt x="9316" y="196167"/>
                  </a:lnTo>
                  <a:lnTo>
                    <a:pt x="32634" y="204168"/>
                  </a:lnTo>
                  <a:lnTo>
                    <a:pt x="95264" y="202070"/>
                  </a:lnTo>
                  <a:lnTo>
                    <a:pt x="146597" y="200643"/>
                  </a:lnTo>
                  <a:lnTo>
                    <a:pt x="198851" y="201389"/>
                  </a:lnTo>
                  <a:lnTo>
                    <a:pt x="250209" y="210839"/>
                  </a:lnTo>
                  <a:lnTo>
                    <a:pt x="293242" y="234826"/>
                  </a:lnTo>
                  <a:lnTo>
                    <a:pt x="313242" y="254106"/>
                  </a:lnTo>
                  <a:lnTo>
                    <a:pt x="318341" y="265330"/>
                  </a:lnTo>
                  <a:lnTo>
                    <a:pt x="320887" y="290280"/>
                  </a:lnTo>
                  <a:lnTo>
                    <a:pt x="310154" y="336223"/>
                  </a:lnTo>
                  <a:lnTo>
                    <a:pt x="278834" y="398606"/>
                  </a:lnTo>
                  <a:lnTo>
                    <a:pt x="237242" y="460004"/>
                  </a:lnTo>
                  <a:lnTo>
                    <a:pt x="173903" y="519279"/>
                  </a:lnTo>
                  <a:lnTo>
                    <a:pt x="121479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11233" y="5743072"/>
              <a:ext cx="168457" cy="26545"/>
            </a:xfrm>
            <a:custGeom>
              <a:avLst/>
              <a:gdLst/>
              <a:ahLst/>
              <a:cxnLst/>
              <a:rect l="0" t="0" r="0" b="0"/>
              <a:pathLst>
                <a:path w="168457" h="26545">
                  <a:moveTo>
                    <a:pt x="0" y="26544"/>
                  </a:moveTo>
                  <a:lnTo>
                    <a:pt x="16767" y="15366"/>
                  </a:lnTo>
                  <a:lnTo>
                    <a:pt x="72326" y="3669"/>
                  </a:lnTo>
                  <a:lnTo>
                    <a:pt x="95316" y="0"/>
                  </a:lnTo>
                  <a:lnTo>
                    <a:pt x="141964" y="4057"/>
                  </a:lnTo>
                  <a:lnTo>
                    <a:pt x="168456" y="5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90176" y="5927544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0" y="0"/>
                  </a:moveTo>
                  <a:lnTo>
                    <a:pt x="42691" y="3119"/>
                  </a:lnTo>
                  <a:lnTo>
                    <a:pt x="102068" y="10722"/>
                  </a:lnTo>
                  <a:lnTo>
                    <a:pt x="157504" y="25054"/>
                  </a:lnTo>
                  <a:lnTo>
                    <a:pt x="18951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2548577" y="5076931"/>
            <a:ext cx="2312324" cy="1166469"/>
          </a:xfrm>
          <a:custGeom>
            <a:avLst/>
            <a:gdLst/>
            <a:ahLst/>
            <a:cxnLst/>
            <a:rect l="0" t="0" r="0" b="0"/>
            <a:pathLst>
              <a:path w="2312324" h="1166469">
                <a:moveTo>
                  <a:pt x="894241" y="8333"/>
                </a:moveTo>
                <a:lnTo>
                  <a:pt x="856763" y="0"/>
                </a:lnTo>
                <a:lnTo>
                  <a:pt x="818796" y="1574"/>
                </a:lnTo>
                <a:lnTo>
                  <a:pt x="758456" y="12587"/>
                </a:lnTo>
                <a:lnTo>
                  <a:pt x="707519" y="22591"/>
                </a:lnTo>
                <a:lnTo>
                  <a:pt x="649793" y="32965"/>
                </a:lnTo>
                <a:lnTo>
                  <a:pt x="592621" y="46950"/>
                </a:lnTo>
                <a:lnTo>
                  <a:pt x="536761" y="64486"/>
                </a:lnTo>
                <a:lnTo>
                  <a:pt x="483694" y="85152"/>
                </a:lnTo>
                <a:lnTo>
                  <a:pt x="423760" y="110303"/>
                </a:lnTo>
                <a:lnTo>
                  <a:pt x="368251" y="142182"/>
                </a:lnTo>
                <a:lnTo>
                  <a:pt x="315231" y="185186"/>
                </a:lnTo>
                <a:lnTo>
                  <a:pt x="255128" y="232364"/>
                </a:lnTo>
                <a:lnTo>
                  <a:pt x="193988" y="294238"/>
                </a:lnTo>
                <a:lnTo>
                  <a:pt x="143305" y="355675"/>
                </a:lnTo>
                <a:lnTo>
                  <a:pt x="101103" y="409486"/>
                </a:lnTo>
                <a:lnTo>
                  <a:pt x="60412" y="472377"/>
                </a:lnTo>
                <a:lnTo>
                  <a:pt x="29541" y="531881"/>
                </a:lnTo>
                <a:lnTo>
                  <a:pt x="15033" y="580439"/>
                </a:lnTo>
                <a:lnTo>
                  <a:pt x="2770" y="639361"/>
                </a:lnTo>
                <a:lnTo>
                  <a:pt x="0" y="696060"/>
                </a:lnTo>
                <a:lnTo>
                  <a:pt x="6689" y="752320"/>
                </a:lnTo>
                <a:lnTo>
                  <a:pt x="11252" y="793283"/>
                </a:lnTo>
                <a:lnTo>
                  <a:pt x="39033" y="849995"/>
                </a:lnTo>
                <a:lnTo>
                  <a:pt x="94119" y="913486"/>
                </a:lnTo>
                <a:lnTo>
                  <a:pt x="127749" y="941801"/>
                </a:lnTo>
                <a:lnTo>
                  <a:pt x="189015" y="969314"/>
                </a:lnTo>
                <a:lnTo>
                  <a:pt x="249832" y="987401"/>
                </a:lnTo>
                <a:lnTo>
                  <a:pt x="312765" y="1012256"/>
                </a:lnTo>
                <a:lnTo>
                  <a:pt x="368034" y="1028945"/>
                </a:lnTo>
                <a:lnTo>
                  <a:pt x="424012" y="1043507"/>
                </a:lnTo>
                <a:lnTo>
                  <a:pt x="480129" y="1056478"/>
                </a:lnTo>
                <a:lnTo>
                  <a:pt x="536274" y="1063373"/>
                </a:lnTo>
                <a:lnTo>
                  <a:pt x="598014" y="1075654"/>
                </a:lnTo>
                <a:lnTo>
                  <a:pt x="658129" y="1089344"/>
                </a:lnTo>
                <a:lnTo>
                  <a:pt x="715064" y="1100194"/>
                </a:lnTo>
                <a:lnTo>
                  <a:pt x="776960" y="1108273"/>
                </a:lnTo>
                <a:lnTo>
                  <a:pt x="838276" y="1121134"/>
                </a:lnTo>
                <a:lnTo>
                  <a:pt x="889487" y="1131459"/>
                </a:lnTo>
                <a:lnTo>
                  <a:pt x="947425" y="1141927"/>
                </a:lnTo>
                <a:lnTo>
                  <a:pt x="1002156" y="1151267"/>
                </a:lnTo>
                <a:lnTo>
                  <a:pt x="1055418" y="1154555"/>
                </a:lnTo>
                <a:lnTo>
                  <a:pt x="1105904" y="1156699"/>
                </a:lnTo>
                <a:lnTo>
                  <a:pt x="1161829" y="1164192"/>
                </a:lnTo>
                <a:lnTo>
                  <a:pt x="1214512" y="1165793"/>
                </a:lnTo>
                <a:lnTo>
                  <a:pt x="1271456" y="1166268"/>
                </a:lnTo>
                <a:lnTo>
                  <a:pt x="1325373" y="1166408"/>
                </a:lnTo>
                <a:lnTo>
                  <a:pt x="1378393" y="1166450"/>
                </a:lnTo>
                <a:lnTo>
                  <a:pt x="1434267" y="1166463"/>
                </a:lnTo>
                <a:lnTo>
                  <a:pt x="1492156" y="1166466"/>
                </a:lnTo>
                <a:lnTo>
                  <a:pt x="1546354" y="1166467"/>
                </a:lnTo>
                <a:lnTo>
                  <a:pt x="1599457" y="1166468"/>
                </a:lnTo>
                <a:lnTo>
                  <a:pt x="1652236" y="1166468"/>
                </a:lnTo>
                <a:lnTo>
                  <a:pt x="1704919" y="1166468"/>
                </a:lnTo>
                <a:lnTo>
                  <a:pt x="1754454" y="1166468"/>
                </a:lnTo>
                <a:lnTo>
                  <a:pt x="1801886" y="1166468"/>
                </a:lnTo>
                <a:lnTo>
                  <a:pt x="1864726" y="1166468"/>
                </a:lnTo>
                <a:lnTo>
                  <a:pt x="1922199" y="1158062"/>
                </a:lnTo>
                <a:lnTo>
                  <a:pt x="1978612" y="1145137"/>
                </a:lnTo>
                <a:lnTo>
                  <a:pt x="2040452" y="1126657"/>
                </a:lnTo>
                <a:lnTo>
                  <a:pt x="2099895" y="1095657"/>
                </a:lnTo>
                <a:lnTo>
                  <a:pt x="2153356" y="1068079"/>
                </a:lnTo>
                <a:lnTo>
                  <a:pt x="2209737" y="1027501"/>
                </a:lnTo>
                <a:lnTo>
                  <a:pt x="2264360" y="971831"/>
                </a:lnTo>
                <a:lnTo>
                  <a:pt x="2283772" y="943851"/>
                </a:lnTo>
                <a:lnTo>
                  <a:pt x="2304567" y="884194"/>
                </a:lnTo>
                <a:lnTo>
                  <a:pt x="2312323" y="848084"/>
                </a:lnTo>
                <a:lnTo>
                  <a:pt x="2311501" y="810869"/>
                </a:lnTo>
                <a:lnTo>
                  <a:pt x="2300743" y="755674"/>
                </a:lnTo>
                <a:lnTo>
                  <a:pt x="2286183" y="704088"/>
                </a:lnTo>
                <a:lnTo>
                  <a:pt x="2258871" y="650051"/>
                </a:lnTo>
                <a:lnTo>
                  <a:pt x="2220027" y="594317"/>
                </a:lnTo>
                <a:lnTo>
                  <a:pt x="2176417" y="538788"/>
                </a:lnTo>
                <a:lnTo>
                  <a:pt x="2118464" y="484664"/>
                </a:lnTo>
                <a:lnTo>
                  <a:pt x="2062236" y="437106"/>
                </a:lnTo>
                <a:lnTo>
                  <a:pt x="1999675" y="388029"/>
                </a:lnTo>
                <a:lnTo>
                  <a:pt x="1936558" y="345304"/>
                </a:lnTo>
                <a:lnTo>
                  <a:pt x="1882750" y="302922"/>
                </a:lnTo>
                <a:lnTo>
                  <a:pt x="1822212" y="264961"/>
                </a:lnTo>
                <a:lnTo>
                  <a:pt x="1770519" y="237706"/>
                </a:lnTo>
                <a:lnTo>
                  <a:pt x="1715248" y="216725"/>
                </a:lnTo>
                <a:lnTo>
                  <a:pt x="1659269" y="190397"/>
                </a:lnTo>
                <a:lnTo>
                  <a:pt x="1603152" y="169902"/>
                </a:lnTo>
                <a:lnTo>
                  <a:pt x="1547007" y="147656"/>
                </a:lnTo>
                <a:lnTo>
                  <a:pt x="1490856" y="131650"/>
                </a:lnTo>
                <a:lnTo>
                  <a:pt x="1434704" y="109988"/>
                </a:lnTo>
                <a:lnTo>
                  <a:pt x="1378552" y="93230"/>
                </a:lnTo>
                <a:lnTo>
                  <a:pt x="1316811" y="78655"/>
                </a:lnTo>
                <a:lnTo>
                  <a:pt x="1256695" y="71746"/>
                </a:lnTo>
                <a:lnTo>
                  <a:pt x="1199760" y="63450"/>
                </a:lnTo>
                <a:lnTo>
                  <a:pt x="1137865" y="61464"/>
                </a:lnTo>
                <a:lnTo>
                  <a:pt x="1076549" y="61072"/>
                </a:lnTo>
                <a:lnTo>
                  <a:pt x="1027677" y="61004"/>
                </a:lnTo>
                <a:lnTo>
                  <a:pt x="968649" y="60981"/>
                </a:lnTo>
                <a:lnTo>
                  <a:pt x="932276" y="64097"/>
                </a:lnTo>
                <a:lnTo>
                  <a:pt x="904770" y="7150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800330" y="207735"/>
            <a:ext cx="4137536" cy="760887"/>
            <a:chOff x="800330" y="207735"/>
            <a:chExt cx="4137536" cy="760887"/>
          </a:xfrm>
        </p:grpSpPr>
        <p:sp>
          <p:nvSpPr>
            <p:cNvPr id="2" name="Freeform 1"/>
            <p:cNvSpPr/>
            <p:nvPr/>
          </p:nvSpPr>
          <p:spPr>
            <a:xfrm>
              <a:off x="800330" y="242155"/>
              <a:ext cx="398302" cy="498687"/>
            </a:xfrm>
            <a:custGeom>
              <a:avLst/>
              <a:gdLst/>
              <a:ahLst/>
              <a:cxnLst/>
              <a:rect l="0" t="0" r="0" b="0"/>
              <a:pathLst>
                <a:path w="398302" h="498687">
                  <a:moveTo>
                    <a:pt x="52478" y="31585"/>
                  </a:moveTo>
                  <a:lnTo>
                    <a:pt x="35710" y="42764"/>
                  </a:lnTo>
                  <a:lnTo>
                    <a:pt x="14104" y="72072"/>
                  </a:lnTo>
                  <a:lnTo>
                    <a:pt x="4063" y="110392"/>
                  </a:lnTo>
                  <a:lnTo>
                    <a:pt x="670" y="166432"/>
                  </a:lnTo>
                  <a:lnTo>
                    <a:pt x="0" y="229494"/>
                  </a:lnTo>
                  <a:lnTo>
                    <a:pt x="5457" y="292947"/>
                  </a:lnTo>
                  <a:lnTo>
                    <a:pt x="8910" y="344422"/>
                  </a:lnTo>
                  <a:lnTo>
                    <a:pt x="26888" y="405812"/>
                  </a:lnTo>
                  <a:lnTo>
                    <a:pt x="52969" y="456760"/>
                  </a:lnTo>
                  <a:lnTo>
                    <a:pt x="67904" y="473236"/>
                  </a:lnTo>
                  <a:lnTo>
                    <a:pt x="116294" y="497353"/>
                  </a:lnTo>
                  <a:lnTo>
                    <a:pt x="140112" y="498686"/>
                  </a:lnTo>
                  <a:lnTo>
                    <a:pt x="193531" y="490010"/>
                  </a:lnTo>
                  <a:lnTo>
                    <a:pt x="247973" y="474691"/>
                  </a:lnTo>
                  <a:lnTo>
                    <a:pt x="298974" y="435991"/>
                  </a:lnTo>
                  <a:lnTo>
                    <a:pt x="336395" y="377284"/>
                  </a:lnTo>
                  <a:lnTo>
                    <a:pt x="364754" y="322530"/>
                  </a:lnTo>
                  <a:lnTo>
                    <a:pt x="388456" y="260972"/>
                  </a:lnTo>
                  <a:lnTo>
                    <a:pt x="397654" y="201029"/>
                  </a:lnTo>
                  <a:lnTo>
                    <a:pt x="398301" y="142438"/>
                  </a:lnTo>
                  <a:lnTo>
                    <a:pt x="390794" y="79372"/>
                  </a:lnTo>
                  <a:lnTo>
                    <a:pt x="378122" y="24923"/>
                  </a:lnTo>
                  <a:lnTo>
                    <a:pt x="3683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54439" y="484310"/>
              <a:ext cx="199806" cy="204010"/>
            </a:xfrm>
            <a:custGeom>
              <a:avLst/>
              <a:gdLst/>
              <a:ahLst/>
              <a:cxnLst/>
              <a:rect l="0" t="0" r="0" b="0"/>
              <a:pathLst>
                <a:path w="199806" h="204010">
                  <a:moveTo>
                    <a:pt x="124794" y="0"/>
                  </a:moveTo>
                  <a:lnTo>
                    <a:pt x="70919" y="19129"/>
                  </a:lnTo>
                  <a:lnTo>
                    <a:pt x="24936" y="49804"/>
                  </a:lnTo>
                  <a:lnTo>
                    <a:pt x="2529" y="70389"/>
                  </a:lnTo>
                  <a:lnTo>
                    <a:pt x="0" y="77342"/>
                  </a:lnTo>
                  <a:lnTo>
                    <a:pt x="654" y="84317"/>
                  </a:lnTo>
                  <a:lnTo>
                    <a:pt x="3429" y="91306"/>
                  </a:lnTo>
                  <a:lnTo>
                    <a:pt x="9959" y="95966"/>
                  </a:lnTo>
                  <a:lnTo>
                    <a:pt x="41506" y="102524"/>
                  </a:lnTo>
                  <a:lnTo>
                    <a:pt x="94087" y="104740"/>
                  </a:lnTo>
                  <a:lnTo>
                    <a:pt x="149534" y="110767"/>
                  </a:lnTo>
                  <a:lnTo>
                    <a:pt x="171274" y="119810"/>
                  </a:lnTo>
                  <a:lnTo>
                    <a:pt x="180347" y="125497"/>
                  </a:lnTo>
                  <a:lnTo>
                    <a:pt x="193548" y="141174"/>
                  </a:lnTo>
                  <a:lnTo>
                    <a:pt x="198706" y="150268"/>
                  </a:lnTo>
                  <a:lnTo>
                    <a:pt x="199805" y="158671"/>
                  </a:lnTo>
                  <a:lnTo>
                    <a:pt x="194787" y="174246"/>
                  </a:lnTo>
                  <a:lnTo>
                    <a:pt x="181638" y="185847"/>
                  </a:lnTo>
                  <a:lnTo>
                    <a:pt x="144601" y="202827"/>
                  </a:lnTo>
                  <a:lnTo>
                    <a:pt x="121119" y="204009"/>
                  </a:lnTo>
                  <a:lnTo>
                    <a:pt x="84710" y="201217"/>
                  </a:lnTo>
                  <a:lnTo>
                    <a:pt x="5109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6632" y="57906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9065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37160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1388" y="542733"/>
              <a:ext cx="178986" cy="165319"/>
            </a:xfrm>
            <a:custGeom>
              <a:avLst/>
              <a:gdLst/>
              <a:ahLst/>
              <a:cxnLst/>
              <a:rect l="0" t="0" r="0" b="0"/>
              <a:pathLst>
                <a:path w="178986" h="165319">
                  <a:moveTo>
                    <a:pt x="0" y="46862"/>
                  </a:moveTo>
                  <a:lnTo>
                    <a:pt x="16789" y="101907"/>
                  </a:lnTo>
                  <a:lnTo>
                    <a:pt x="26748" y="165318"/>
                  </a:lnTo>
                  <a:lnTo>
                    <a:pt x="26021" y="164437"/>
                  </a:lnTo>
                  <a:lnTo>
                    <a:pt x="24366" y="160341"/>
                  </a:lnTo>
                  <a:lnTo>
                    <a:pt x="21493" y="107415"/>
                  </a:lnTo>
                  <a:lnTo>
                    <a:pt x="26732" y="47775"/>
                  </a:lnTo>
                  <a:lnTo>
                    <a:pt x="35668" y="23481"/>
                  </a:lnTo>
                  <a:lnTo>
                    <a:pt x="41326" y="13728"/>
                  </a:lnTo>
                  <a:lnTo>
                    <a:pt x="49778" y="7225"/>
                  </a:lnTo>
                  <a:lnTo>
                    <a:pt x="71646" y="0"/>
                  </a:lnTo>
                  <a:lnTo>
                    <a:pt x="81690" y="413"/>
                  </a:lnTo>
                  <a:lnTo>
                    <a:pt x="99088" y="7111"/>
                  </a:lnTo>
                  <a:lnTo>
                    <a:pt x="114619" y="24126"/>
                  </a:lnTo>
                  <a:lnTo>
                    <a:pt x="156817" y="86632"/>
                  </a:lnTo>
                  <a:lnTo>
                    <a:pt x="174259" y="135610"/>
                  </a:lnTo>
                  <a:lnTo>
                    <a:pt x="178985" y="162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1011" y="562341"/>
              <a:ext cx="211242" cy="406281"/>
            </a:xfrm>
            <a:custGeom>
              <a:avLst/>
              <a:gdLst/>
              <a:ahLst/>
              <a:cxnLst/>
              <a:rect l="0" t="0" r="0" b="0"/>
              <a:pathLst>
                <a:path w="211242" h="406281">
                  <a:moveTo>
                    <a:pt x="150460" y="90425"/>
                  </a:moveTo>
                  <a:lnTo>
                    <a:pt x="135888" y="47734"/>
                  </a:lnTo>
                  <a:lnTo>
                    <a:pt x="111057" y="11672"/>
                  </a:lnTo>
                  <a:lnTo>
                    <a:pt x="91223" y="2782"/>
                  </a:lnTo>
                  <a:lnTo>
                    <a:pt x="67981" y="0"/>
                  </a:lnTo>
                  <a:lnTo>
                    <a:pt x="45952" y="2663"/>
                  </a:lnTo>
                  <a:lnTo>
                    <a:pt x="27583" y="10866"/>
                  </a:lnTo>
                  <a:lnTo>
                    <a:pt x="19409" y="16329"/>
                  </a:lnTo>
                  <a:lnTo>
                    <a:pt x="7207" y="31757"/>
                  </a:lnTo>
                  <a:lnTo>
                    <a:pt x="2316" y="40785"/>
                  </a:lnTo>
                  <a:lnTo>
                    <a:pt x="0" y="63294"/>
                  </a:lnTo>
                  <a:lnTo>
                    <a:pt x="8046" y="110282"/>
                  </a:lnTo>
                  <a:lnTo>
                    <a:pt x="13403" y="118871"/>
                  </a:lnTo>
                  <a:lnTo>
                    <a:pt x="28715" y="131534"/>
                  </a:lnTo>
                  <a:lnTo>
                    <a:pt x="37711" y="134209"/>
                  </a:lnTo>
                  <a:lnTo>
                    <a:pt x="57066" y="134061"/>
                  </a:lnTo>
                  <a:lnTo>
                    <a:pt x="74246" y="126977"/>
                  </a:lnTo>
                  <a:lnTo>
                    <a:pt x="125746" y="83081"/>
                  </a:lnTo>
                  <a:lnTo>
                    <a:pt x="132815" y="80850"/>
                  </a:lnTo>
                  <a:lnTo>
                    <a:pt x="139866" y="81702"/>
                  </a:lnTo>
                  <a:lnTo>
                    <a:pt x="146907" y="84610"/>
                  </a:lnTo>
                  <a:lnTo>
                    <a:pt x="157850" y="100319"/>
                  </a:lnTo>
                  <a:lnTo>
                    <a:pt x="176953" y="154683"/>
                  </a:lnTo>
                  <a:lnTo>
                    <a:pt x="182876" y="192393"/>
                  </a:lnTo>
                  <a:lnTo>
                    <a:pt x="205566" y="253505"/>
                  </a:lnTo>
                  <a:lnTo>
                    <a:pt x="211241" y="294463"/>
                  </a:lnTo>
                  <a:lnTo>
                    <a:pt x="207334" y="330645"/>
                  </a:lnTo>
                  <a:lnTo>
                    <a:pt x="198744" y="349658"/>
                  </a:lnTo>
                  <a:lnTo>
                    <a:pt x="193178" y="358004"/>
                  </a:lnTo>
                  <a:lnTo>
                    <a:pt x="177635" y="370396"/>
                  </a:lnTo>
                  <a:lnTo>
                    <a:pt x="134888" y="397742"/>
                  </a:lnTo>
                  <a:lnTo>
                    <a:pt x="82480" y="404594"/>
                  </a:lnTo>
                  <a:lnTo>
                    <a:pt x="42580" y="405781"/>
                  </a:lnTo>
                  <a:lnTo>
                    <a:pt x="13590" y="406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65813" y="284269"/>
              <a:ext cx="8385" cy="379027"/>
            </a:xfrm>
            <a:custGeom>
              <a:avLst/>
              <a:gdLst/>
              <a:ahLst/>
              <a:cxnLst/>
              <a:rect l="0" t="0" r="0" b="0"/>
              <a:pathLst>
                <a:path w="8385" h="379027">
                  <a:moveTo>
                    <a:pt x="8384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5380" y="138468"/>
                  </a:lnTo>
                  <a:lnTo>
                    <a:pt x="7493" y="199345"/>
                  </a:lnTo>
                  <a:lnTo>
                    <a:pt x="8120" y="254947"/>
                  </a:lnTo>
                  <a:lnTo>
                    <a:pt x="8305" y="307297"/>
                  </a:lnTo>
                  <a:lnTo>
                    <a:pt x="8368" y="358141"/>
                  </a:lnTo>
                  <a:lnTo>
                    <a:pt x="838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16269" y="44219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24810" y="8334"/>
                  </a:lnTo>
                  <a:lnTo>
                    <a:pt x="165680" y="15684"/>
                  </a:lnTo>
                  <a:lnTo>
                    <a:pt x="107770" y="19996"/>
                  </a:lnTo>
                  <a:lnTo>
                    <a:pt x="44338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26058" y="252683"/>
              <a:ext cx="332450" cy="355506"/>
            </a:xfrm>
            <a:custGeom>
              <a:avLst/>
              <a:gdLst/>
              <a:ahLst/>
              <a:cxnLst/>
              <a:rect l="0" t="0" r="0" b="0"/>
              <a:pathLst>
                <a:path w="332450" h="355506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2" y="146453"/>
                  </a:lnTo>
                  <a:lnTo>
                    <a:pt x="15809" y="199762"/>
                  </a:lnTo>
                  <a:lnTo>
                    <a:pt x="19481" y="249482"/>
                  </a:lnTo>
                  <a:lnTo>
                    <a:pt x="21739" y="293849"/>
                  </a:lnTo>
                  <a:lnTo>
                    <a:pt x="16102" y="355505"/>
                  </a:lnTo>
                  <a:lnTo>
                    <a:pt x="13927" y="353987"/>
                  </a:lnTo>
                  <a:lnTo>
                    <a:pt x="11306" y="348295"/>
                  </a:lnTo>
                  <a:lnTo>
                    <a:pt x="7619" y="317928"/>
                  </a:lnTo>
                  <a:lnTo>
                    <a:pt x="17723" y="263486"/>
                  </a:lnTo>
                  <a:lnTo>
                    <a:pt x="25285" y="243447"/>
                  </a:lnTo>
                  <a:lnTo>
                    <a:pt x="36445" y="226742"/>
                  </a:lnTo>
                  <a:lnTo>
                    <a:pt x="52323" y="214638"/>
                  </a:lnTo>
                  <a:lnTo>
                    <a:pt x="61470" y="209773"/>
                  </a:lnTo>
                  <a:lnTo>
                    <a:pt x="71078" y="208869"/>
                  </a:lnTo>
                  <a:lnTo>
                    <a:pt x="91112" y="214104"/>
                  </a:lnTo>
                  <a:lnTo>
                    <a:pt x="116533" y="230205"/>
                  </a:lnTo>
                  <a:lnTo>
                    <a:pt x="128472" y="246203"/>
                  </a:lnTo>
                  <a:lnTo>
                    <a:pt x="145668" y="285069"/>
                  </a:lnTo>
                  <a:lnTo>
                    <a:pt x="153095" y="326758"/>
                  </a:lnTo>
                  <a:lnTo>
                    <a:pt x="155558" y="326634"/>
                  </a:lnTo>
                  <a:lnTo>
                    <a:pt x="180863" y="300464"/>
                  </a:lnTo>
                  <a:lnTo>
                    <a:pt x="217889" y="276594"/>
                  </a:lnTo>
                  <a:lnTo>
                    <a:pt x="276797" y="249815"/>
                  </a:lnTo>
                  <a:lnTo>
                    <a:pt x="328764" y="203383"/>
                  </a:lnTo>
                  <a:lnTo>
                    <a:pt x="329992" y="195251"/>
                  </a:lnTo>
                  <a:lnTo>
                    <a:pt x="321999" y="176855"/>
                  </a:lnTo>
                  <a:lnTo>
                    <a:pt x="306748" y="163221"/>
                  </a:lnTo>
                  <a:lnTo>
                    <a:pt x="297767" y="157947"/>
                  </a:lnTo>
                  <a:lnTo>
                    <a:pt x="275311" y="155207"/>
                  </a:lnTo>
                  <a:lnTo>
                    <a:pt x="252072" y="159058"/>
                  </a:lnTo>
                  <a:lnTo>
                    <a:pt x="225836" y="174381"/>
                  </a:lnTo>
                  <a:lnTo>
                    <a:pt x="188847" y="207379"/>
                  </a:lnTo>
                  <a:lnTo>
                    <a:pt x="180889" y="227479"/>
                  </a:lnTo>
                  <a:lnTo>
                    <a:pt x="178521" y="252011"/>
                  </a:lnTo>
                  <a:lnTo>
                    <a:pt x="189549" y="314149"/>
                  </a:lnTo>
                  <a:lnTo>
                    <a:pt x="195068" y="322907"/>
                  </a:lnTo>
                  <a:lnTo>
                    <a:pt x="210560" y="335757"/>
                  </a:lnTo>
                  <a:lnTo>
                    <a:pt x="239012" y="349568"/>
                  </a:lnTo>
                  <a:lnTo>
                    <a:pt x="262456" y="351116"/>
                  </a:lnTo>
                  <a:lnTo>
                    <a:pt x="298842" y="348530"/>
                  </a:lnTo>
                  <a:lnTo>
                    <a:pt x="33244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39612" y="207735"/>
              <a:ext cx="145321" cy="413447"/>
            </a:xfrm>
            <a:custGeom>
              <a:avLst/>
              <a:gdLst/>
              <a:ahLst/>
              <a:cxnLst/>
              <a:rect l="0" t="0" r="0" b="0"/>
              <a:pathLst>
                <a:path w="145321" h="413447">
                  <a:moveTo>
                    <a:pt x="71621" y="413446"/>
                  </a:moveTo>
                  <a:lnTo>
                    <a:pt x="63288" y="375968"/>
                  </a:lnTo>
                  <a:lnTo>
                    <a:pt x="55937" y="324544"/>
                  </a:lnTo>
                  <a:lnTo>
                    <a:pt x="43220" y="270496"/>
                  </a:lnTo>
                  <a:lnTo>
                    <a:pt x="25955" y="208401"/>
                  </a:lnTo>
                  <a:lnTo>
                    <a:pt x="11951" y="154618"/>
                  </a:lnTo>
                  <a:lnTo>
                    <a:pt x="0" y="92579"/>
                  </a:lnTo>
                  <a:lnTo>
                    <a:pt x="4126" y="51522"/>
                  </a:lnTo>
                  <a:lnTo>
                    <a:pt x="12767" y="29933"/>
                  </a:lnTo>
                  <a:lnTo>
                    <a:pt x="18347" y="20900"/>
                  </a:lnTo>
                  <a:lnTo>
                    <a:pt x="33906" y="7744"/>
                  </a:lnTo>
                  <a:lnTo>
                    <a:pt x="42968" y="2598"/>
                  </a:lnTo>
                  <a:lnTo>
                    <a:pt x="65515" y="0"/>
                  </a:lnTo>
                  <a:lnTo>
                    <a:pt x="127185" y="9697"/>
                  </a:lnTo>
                  <a:lnTo>
                    <a:pt x="145320" y="13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95419" y="44219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5" y="3120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89240" y="473782"/>
              <a:ext cx="174683" cy="153506"/>
            </a:xfrm>
            <a:custGeom>
              <a:avLst/>
              <a:gdLst/>
              <a:ahLst/>
              <a:cxnLst/>
              <a:rect l="0" t="0" r="0" b="0"/>
              <a:pathLst>
                <a:path w="174683" h="153506">
                  <a:moveTo>
                    <a:pt x="79920" y="10528"/>
                  </a:moveTo>
                  <a:lnTo>
                    <a:pt x="57564" y="10528"/>
                  </a:lnTo>
                  <a:lnTo>
                    <a:pt x="40348" y="16767"/>
                  </a:lnTo>
                  <a:lnTo>
                    <a:pt x="24898" y="28509"/>
                  </a:lnTo>
                  <a:lnTo>
                    <a:pt x="10232" y="45426"/>
                  </a:lnTo>
                  <a:lnTo>
                    <a:pt x="2154" y="67762"/>
                  </a:lnTo>
                  <a:lnTo>
                    <a:pt x="0" y="80270"/>
                  </a:lnTo>
                  <a:lnTo>
                    <a:pt x="3846" y="103526"/>
                  </a:lnTo>
                  <a:lnTo>
                    <a:pt x="14524" y="124390"/>
                  </a:lnTo>
                  <a:lnTo>
                    <a:pt x="30968" y="141462"/>
                  </a:lnTo>
                  <a:lnTo>
                    <a:pt x="53094" y="150610"/>
                  </a:lnTo>
                  <a:lnTo>
                    <a:pt x="78526" y="153505"/>
                  </a:lnTo>
                  <a:lnTo>
                    <a:pt x="117982" y="147388"/>
                  </a:lnTo>
                  <a:lnTo>
                    <a:pt x="141290" y="137256"/>
                  </a:lnTo>
                  <a:lnTo>
                    <a:pt x="168554" y="112808"/>
                  </a:lnTo>
                  <a:lnTo>
                    <a:pt x="172934" y="102111"/>
                  </a:lnTo>
                  <a:lnTo>
                    <a:pt x="174682" y="77748"/>
                  </a:lnTo>
                  <a:lnTo>
                    <a:pt x="168440" y="57561"/>
                  </a:lnTo>
                  <a:lnTo>
                    <a:pt x="145369" y="25538"/>
                  </a:lnTo>
                  <a:lnTo>
                    <a:pt x="100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27088" y="463253"/>
              <a:ext cx="105286" cy="171786"/>
            </a:xfrm>
            <a:custGeom>
              <a:avLst/>
              <a:gdLst/>
              <a:ahLst/>
              <a:cxnLst/>
              <a:rect l="0" t="0" r="0" b="0"/>
              <a:pathLst>
                <a:path w="105286" h="171786">
                  <a:moveTo>
                    <a:pt x="0" y="52643"/>
                  </a:moveTo>
                  <a:lnTo>
                    <a:pt x="19128" y="113753"/>
                  </a:lnTo>
                  <a:lnTo>
                    <a:pt x="51919" y="171785"/>
                  </a:lnTo>
                  <a:lnTo>
                    <a:pt x="48031" y="166426"/>
                  </a:lnTo>
                  <a:lnTo>
                    <a:pt x="24502" y="104550"/>
                  </a:lnTo>
                  <a:lnTo>
                    <a:pt x="13635" y="59907"/>
                  </a:lnTo>
                  <a:lnTo>
                    <a:pt x="12600" y="46957"/>
                  </a:lnTo>
                  <a:lnTo>
                    <a:pt x="17688" y="26329"/>
                  </a:lnTo>
                  <a:lnTo>
                    <a:pt x="22320" y="17553"/>
                  </a:lnTo>
                  <a:lnTo>
                    <a:pt x="30088" y="11702"/>
                  </a:lnTo>
                  <a:lnTo>
                    <a:pt x="62207" y="34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16601" y="494413"/>
              <a:ext cx="294799" cy="130354"/>
            </a:xfrm>
            <a:custGeom>
              <a:avLst/>
              <a:gdLst/>
              <a:ahLst/>
              <a:cxnLst/>
              <a:rect l="0" t="0" r="0" b="0"/>
              <a:pathLst>
                <a:path w="294799" h="130354">
                  <a:moveTo>
                    <a:pt x="0" y="42540"/>
                  </a:moveTo>
                  <a:lnTo>
                    <a:pt x="17958" y="105968"/>
                  </a:lnTo>
                  <a:lnTo>
                    <a:pt x="25857" y="130353"/>
                  </a:lnTo>
                  <a:lnTo>
                    <a:pt x="14397" y="84319"/>
                  </a:lnTo>
                  <a:lnTo>
                    <a:pt x="12247" y="58379"/>
                  </a:lnTo>
                  <a:lnTo>
                    <a:pt x="17532" y="34372"/>
                  </a:lnTo>
                  <a:lnTo>
                    <a:pt x="22216" y="23056"/>
                  </a:lnTo>
                  <a:lnTo>
                    <a:pt x="36780" y="7364"/>
                  </a:lnTo>
                  <a:lnTo>
                    <a:pt x="45577" y="1542"/>
                  </a:lnTo>
                  <a:lnTo>
                    <a:pt x="53781" y="0"/>
                  </a:lnTo>
                  <a:lnTo>
                    <a:pt x="61590" y="1312"/>
                  </a:lnTo>
                  <a:lnTo>
                    <a:pt x="96524" y="20228"/>
                  </a:lnTo>
                  <a:lnTo>
                    <a:pt x="121276" y="45288"/>
                  </a:lnTo>
                  <a:lnTo>
                    <a:pt x="137839" y="74940"/>
                  </a:lnTo>
                  <a:lnTo>
                    <a:pt x="141025" y="77008"/>
                  </a:lnTo>
                  <a:lnTo>
                    <a:pt x="143150" y="73707"/>
                  </a:lnTo>
                  <a:lnTo>
                    <a:pt x="152149" y="40378"/>
                  </a:lnTo>
                  <a:lnTo>
                    <a:pt x="167393" y="15903"/>
                  </a:lnTo>
                  <a:lnTo>
                    <a:pt x="186311" y="7305"/>
                  </a:lnTo>
                  <a:lnTo>
                    <a:pt x="197907" y="5012"/>
                  </a:lnTo>
                  <a:lnTo>
                    <a:pt x="220149" y="8703"/>
                  </a:lnTo>
                  <a:lnTo>
                    <a:pt x="240564" y="19313"/>
                  </a:lnTo>
                  <a:lnTo>
                    <a:pt x="257436" y="35726"/>
                  </a:lnTo>
                  <a:lnTo>
                    <a:pt x="274499" y="64698"/>
                  </a:lnTo>
                  <a:lnTo>
                    <a:pt x="286102" y="115359"/>
                  </a:lnTo>
                  <a:lnTo>
                    <a:pt x="294798" y="126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74570" y="452725"/>
              <a:ext cx="189513" cy="171495"/>
            </a:xfrm>
            <a:custGeom>
              <a:avLst/>
              <a:gdLst/>
              <a:ahLst/>
              <a:cxnLst/>
              <a:rect l="0" t="0" r="0" b="0"/>
              <a:pathLst>
                <a:path w="189513" h="171495">
                  <a:moveTo>
                    <a:pt x="0" y="31585"/>
                  </a:moveTo>
                  <a:lnTo>
                    <a:pt x="0" y="90202"/>
                  </a:lnTo>
                  <a:lnTo>
                    <a:pt x="11178" y="124992"/>
                  </a:lnTo>
                  <a:lnTo>
                    <a:pt x="29308" y="151938"/>
                  </a:lnTo>
                  <a:lnTo>
                    <a:pt x="55087" y="169151"/>
                  </a:lnTo>
                  <a:lnTo>
                    <a:pt x="74786" y="171494"/>
                  </a:lnTo>
                  <a:lnTo>
                    <a:pt x="116028" y="163467"/>
                  </a:lnTo>
                  <a:lnTo>
                    <a:pt x="141873" y="148390"/>
                  </a:lnTo>
                  <a:lnTo>
                    <a:pt x="164349" y="123516"/>
                  </a:lnTo>
                  <a:lnTo>
                    <a:pt x="180237" y="93919"/>
                  </a:lnTo>
                  <a:lnTo>
                    <a:pt x="188291" y="33670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69367" y="24215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8405" y="172520"/>
                  </a:lnTo>
                  <a:lnTo>
                    <a:pt x="17958" y="223603"/>
                  </a:lnTo>
                  <a:lnTo>
                    <a:pt x="31667" y="283378"/>
                  </a:lnTo>
                  <a:lnTo>
                    <a:pt x="40051" y="340245"/>
                  </a:lnTo>
                  <a:lnTo>
                    <a:pt x="47436" y="359060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02486" y="449390"/>
              <a:ext cx="235380" cy="224434"/>
            </a:xfrm>
            <a:custGeom>
              <a:avLst/>
              <a:gdLst/>
              <a:ahLst/>
              <a:cxnLst/>
              <a:rect l="0" t="0" r="0" b="0"/>
              <a:pathLst>
                <a:path w="235380" h="224434">
                  <a:moveTo>
                    <a:pt x="140622" y="55977"/>
                  </a:moveTo>
                  <a:lnTo>
                    <a:pt x="131047" y="31931"/>
                  </a:lnTo>
                  <a:lnTo>
                    <a:pt x="120379" y="17604"/>
                  </a:lnTo>
                  <a:lnTo>
                    <a:pt x="95630" y="1974"/>
                  </a:lnTo>
                  <a:lnTo>
                    <a:pt x="76172" y="0"/>
                  </a:lnTo>
                  <a:lnTo>
                    <a:pt x="35084" y="8265"/>
                  </a:lnTo>
                  <a:lnTo>
                    <a:pt x="26980" y="13641"/>
                  </a:lnTo>
                  <a:lnTo>
                    <a:pt x="14855" y="28972"/>
                  </a:lnTo>
                  <a:lnTo>
                    <a:pt x="1452" y="57335"/>
                  </a:lnTo>
                  <a:lnTo>
                    <a:pt x="0" y="80757"/>
                  </a:lnTo>
                  <a:lnTo>
                    <a:pt x="8600" y="128333"/>
                  </a:lnTo>
                  <a:lnTo>
                    <a:pt x="21114" y="147017"/>
                  </a:lnTo>
                  <a:lnTo>
                    <a:pt x="29365" y="155275"/>
                  </a:lnTo>
                  <a:lnTo>
                    <a:pt x="39544" y="158441"/>
                  </a:lnTo>
                  <a:lnTo>
                    <a:pt x="63333" y="155719"/>
                  </a:lnTo>
                  <a:lnTo>
                    <a:pt x="72719" y="150548"/>
                  </a:lnTo>
                  <a:lnTo>
                    <a:pt x="86266" y="135443"/>
                  </a:lnTo>
                  <a:lnTo>
                    <a:pt x="100470" y="107209"/>
                  </a:lnTo>
                  <a:lnTo>
                    <a:pt x="108514" y="66011"/>
                  </a:lnTo>
                  <a:lnTo>
                    <a:pt x="111028" y="66176"/>
                  </a:lnTo>
                  <a:lnTo>
                    <a:pt x="116941" y="75718"/>
                  </a:lnTo>
                  <a:lnTo>
                    <a:pt x="145596" y="130486"/>
                  </a:lnTo>
                  <a:lnTo>
                    <a:pt x="187544" y="191749"/>
                  </a:lnTo>
                  <a:lnTo>
                    <a:pt x="213406" y="213709"/>
                  </a:lnTo>
                  <a:lnTo>
                    <a:pt x="235379" y="2244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66365" y="178984"/>
            <a:ext cx="2738889" cy="630272"/>
            <a:chOff x="5866365" y="178984"/>
            <a:chExt cx="2738889" cy="630272"/>
          </a:xfrm>
        </p:grpSpPr>
        <p:sp>
          <p:nvSpPr>
            <p:cNvPr id="20" name="Freeform 19"/>
            <p:cNvSpPr/>
            <p:nvPr/>
          </p:nvSpPr>
          <p:spPr>
            <a:xfrm>
              <a:off x="5866365" y="223837"/>
              <a:ext cx="443558" cy="368593"/>
            </a:xfrm>
            <a:custGeom>
              <a:avLst/>
              <a:gdLst/>
              <a:ahLst/>
              <a:cxnLst/>
              <a:rect l="0" t="0" r="0" b="0"/>
              <a:pathLst>
                <a:path w="443558" h="368593">
                  <a:moveTo>
                    <a:pt x="229635" y="18318"/>
                  </a:moveTo>
                  <a:lnTo>
                    <a:pt x="218457" y="7140"/>
                  </a:lnTo>
                  <a:lnTo>
                    <a:pt x="200491" y="1651"/>
                  </a:lnTo>
                  <a:lnTo>
                    <a:pt x="178077" y="382"/>
                  </a:lnTo>
                  <a:lnTo>
                    <a:pt x="124493" y="12172"/>
                  </a:lnTo>
                  <a:lnTo>
                    <a:pt x="98396" y="27675"/>
                  </a:lnTo>
                  <a:lnTo>
                    <a:pt x="61458" y="63859"/>
                  </a:lnTo>
                  <a:lnTo>
                    <a:pt x="19090" y="123904"/>
                  </a:lnTo>
                  <a:lnTo>
                    <a:pt x="12062" y="134332"/>
                  </a:lnTo>
                  <a:lnTo>
                    <a:pt x="2172" y="176955"/>
                  </a:lnTo>
                  <a:lnTo>
                    <a:pt x="0" y="234184"/>
                  </a:lnTo>
                  <a:lnTo>
                    <a:pt x="7827" y="269452"/>
                  </a:lnTo>
                  <a:lnTo>
                    <a:pt x="30839" y="309690"/>
                  </a:lnTo>
                  <a:lnTo>
                    <a:pt x="54139" y="333158"/>
                  </a:lnTo>
                  <a:lnTo>
                    <a:pt x="83270" y="351810"/>
                  </a:lnTo>
                  <a:lnTo>
                    <a:pt x="130143" y="368592"/>
                  </a:lnTo>
                  <a:lnTo>
                    <a:pt x="191698" y="367531"/>
                  </a:lnTo>
                  <a:lnTo>
                    <a:pt x="247011" y="362989"/>
                  </a:lnTo>
                  <a:lnTo>
                    <a:pt x="281187" y="351290"/>
                  </a:lnTo>
                  <a:lnTo>
                    <a:pt x="340842" y="319616"/>
                  </a:lnTo>
                  <a:lnTo>
                    <a:pt x="397616" y="270972"/>
                  </a:lnTo>
                  <a:lnTo>
                    <a:pt x="419007" y="243697"/>
                  </a:lnTo>
                  <a:lnTo>
                    <a:pt x="441606" y="192559"/>
                  </a:lnTo>
                  <a:lnTo>
                    <a:pt x="443557" y="168288"/>
                  </a:lnTo>
                  <a:lnTo>
                    <a:pt x="435277" y="124111"/>
                  </a:lnTo>
                  <a:lnTo>
                    <a:pt x="401323" y="60656"/>
                  </a:lnTo>
                  <a:lnTo>
                    <a:pt x="381761" y="36972"/>
                  </a:lnTo>
                  <a:lnTo>
                    <a:pt x="354258" y="16306"/>
                  </a:lnTo>
                  <a:lnTo>
                    <a:pt x="334156" y="6505"/>
                  </a:lnTo>
                  <a:lnTo>
                    <a:pt x="291930" y="0"/>
                  </a:lnTo>
                  <a:lnTo>
                    <a:pt x="240163" y="7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80269" y="5264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69001" y="178984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761" y="156280"/>
                  </a:lnTo>
                  <a:lnTo>
                    <a:pt x="11565" y="207612"/>
                  </a:lnTo>
                  <a:lnTo>
                    <a:pt x="15601" y="268954"/>
                  </a:lnTo>
                  <a:lnTo>
                    <a:pt x="16398" y="326131"/>
                  </a:lnTo>
                  <a:lnTo>
                    <a:pt x="23804" y="384625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44026" y="252683"/>
              <a:ext cx="262628" cy="187439"/>
            </a:xfrm>
            <a:custGeom>
              <a:avLst/>
              <a:gdLst/>
              <a:ahLst/>
              <a:cxnLst/>
              <a:rect l="0" t="0" r="0" b="0"/>
              <a:pathLst>
                <a:path w="262628" h="187439">
                  <a:moveTo>
                    <a:pt x="262627" y="136871"/>
                  </a:moveTo>
                  <a:lnTo>
                    <a:pt x="206413" y="154829"/>
                  </a:lnTo>
                  <a:lnTo>
                    <a:pt x="147841" y="168537"/>
                  </a:lnTo>
                  <a:lnTo>
                    <a:pt x="85275" y="182510"/>
                  </a:lnTo>
                  <a:lnTo>
                    <a:pt x="39542" y="187438"/>
                  </a:lnTo>
                  <a:lnTo>
                    <a:pt x="16859" y="182352"/>
                  </a:lnTo>
                  <a:lnTo>
                    <a:pt x="7534" y="177720"/>
                  </a:lnTo>
                  <a:lnTo>
                    <a:pt x="2488" y="169953"/>
                  </a:lnTo>
                  <a:lnTo>
                    <a:pt x="0" y="148844"/>
                  </a:lnTo>
                  <a:lnTo>
                    <a:pt x="10944" y="94947"/>
                  </a:lnTo>
                  <a:lnTo>
                    <a:pt x="31088" y="31603"/>
                  </a:lnTo>
                  <a:lnTo>
                    <a:pt x="41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96228" y="210569"/>
              <a:ext cx="313652" cy="375017"/>
            </a:xfrm>
            <a:custGeom>
              <a:avLst/>
              <a:gdLst/>
              <a:ahLst/>
              <a:cxnLst/>
              <a:rect l="0" t="0" r="0" b="0"/>
              <a:pathLst>
                <a:path w="313652" h="375017">
                  <a:moveTo>
                    <a:pt x="215751" y="0"/>
                  </a:moveTo>
                  <a:lnTo>
                    <a:pt x="157134" y="0"/>
                  </a:lnTo>
                  <a:lnTo>
                    <a:pt x="97418" y="8334"/>
                  </a:lnTo>
                  <a:lnTo>
                    <a:pt x="43288" y="10095"/>
                  </a:lnTo>
                  <a:lnTo>
                    <a:pt x="21727" y="16575"/>
                  </a:lnTo>
                  <a:lnTo>
                    <a:pt x="12702" y="21579"/>
                  </a:lnTo>
                  <a:lnTo>
                    <a:pt x="6686" y="29594"/>
                  </a:lnTo>
                  <a:lnTo>
                    <a:pt x="0" y="50978"/>
                  </a:lnTo>
                  <a:lnTo>
                    <a:pt x="1826" y="89324"/>
                  </a:lnTo>
                  <a:lnTo>
                    <a:pt x="13073" y="149804"/>
                  </a:lnTo>
                  <a:lnTo>
                    <a:pt x="13952" y="163040"/>
                  </a:lnTo>
                  <a:lnTo>
                    <a:pt x="15708" y="168355"/>
                  </a:lnTo>
                  <a:lnTo>
                    <a:pt x="18048" y="168389"/>
                  </a:lnTo>
                  <a:lnTo>
                    <a:pt x="35799" y="148816"/>
                  </a:lnTo>
                  <a:lnTo>
                    <a:pt x="66246" y="134821"/>
                  </a:lnTo>
                  <a:lnTo>
                    <a:pt x="104903" y="128855"/>
                  </a:lnTo>
                  <a:lnTo>
                    <a:pt x="165495" y="138126"/>
                  </a:lnTo>
                  <a:lnTo>
                    <a:pt x="224038" y="155754"/>
                  </a:lnTo>
                  <a:lnTo>
                    <a:pt x="278634" y="194618"/>
                  </a:lnTo>
                  <a:lnTo>
                    <a:pt x="301193" y="223781"/>
                  </a:lnTo>
                  <a:lnTo>
                    <a:pt x="311438" y="248417"/>
                  </a:lnTo>
                  <a:lnTo>
                    <a:pt x="313651" y="274964"/>
                  </a:lnTo>
                  <a:lnTo>
                    <a:pt x="309565" y="300021"/>
                  </a:lnTo>
                  <a:lnTo>
                    <a:pt x="299950" y="318957"/>
                  </a:lnTo>
                  <a:lnTo>
                    <a:pt x="266308" y="350177"/>
                  </a:lnTo>
                  <a:lnTo>
                    <a:pt x="246409" y="364644"/>
                  </a:lnTo>
                  <a:lnTo>
                    <a:pt x="222748" y="372634"/>
                  </a:lnTo>
                  <a:lnTo>
                    <a:pt x="195464" y="375016"/>
                  </a:lnTo>
                  <a:lnTo>
                    <a:pt x="139647" y="367012"/>
                  </a:lnTo>
                  <a:lnTo>
                    <a:pt x="11046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96165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13624" y="426531"/>
              <a:ext cx="180014" cy="382725"/>
            </a:xfrm>
            <a:custGeom>
              <a:avLst/>
              <a:gdLst/>
              <a:ahLst/>
              <a:cxnLst/>
              <a:rect l="0" t="0" r="0" b="0"/>
              <a:pathLst>
                <a:path w="180014" h="382725">
                  <a:moveTo>
                    <a:pt x="8925" y="120950"/>
                  </a:moveTo>
                  <a:lnTo>
                    <a:pt x="12045" y="163642"/>
                  </a:lnTo>
                  <a:lnTo>
                    <a:pt x="26883" y="225358"/>
                  </a:lnTo>
                  <a:lnTo>
                    <a:pt x="37472" y="287500"/>
                  </a:lnTo>
                  <a:lnTo>
                    <a:pt x="36491" y="327836"/>
                  </a:lnTo>
                  <a:lnTo>
                    <a:pt x="30840" y="382724"/>
                  </a:lnTo>
                  <a:lnTo>
                    <a:pt x="30057" y="324587"/>
                  </a:lnTo>
                  <a:lnTo>
                    <a:pt x="26878" y="268366"/>
                  </a:lnTo>
                  <a:lnTo>
                    <a:pt x="20920" y="212201"/>
                  </a:lnTo>
                  <a:lnTo>
                    <a:pt x="12508" y="156046"/>
                  </a:lnTo>
                  <a:lnTo>
                    <a:pt x="6513" y="99894"/>
                  </a:lnTo>
                  <a:lnTo>
                    <a:pt x="0" y="43741"/>
                  </a:lnTo>
                  <a:lnTo>
                    <a:pt x="5348" y="21905"/>
                  </a:lnTo>
                  <a:lnTo>
                    <a:pt x="10049" y="12806"/>
                  </a:lnTo>
                  <a:lnTo>
                    <a:pt x="17864" y="6740"/>
                  </a:lnTo>
                  <a:lnTo>
                    <a:pt x="39024" y="0"/>
                  </a:lnTo>
                  <a:lnTo>
                    <a:pt x="71656" y="1795"/>
                  </a:lnTo>
                  <a:lnTo>
                    <a:pt x="112953" y="14052"/>
                  </a:lnTo>
                  <a:lnTo>
                    <a:pt x="157776" y="44453"/>
                  </a:lnTo>
                  <a:lnTo>
                    <a:pt x="171787" y="61215"/>
                  </a:lnTo>
                  <a:lnTo>
                    <a:pt x="177162" y="70599"/>
                  </a:lnTo>
                  <a:lnTo>
                    <a:pt x="180013" y="93503"/>
                  </a:lnTo>
                  <a:lnTo>
                    <a:pt x="176211" y="116940"/>
                  </a:lnTo>
                  <a:lnTo>
                    <a:pt x="166723" y="135156"/>
                  </a:lnTo>
                  <a:lnTo>
                    <a:pt x="142637" y="158565"/>
                  </a:lnTo>
                  <a:lnTo>
                    <a:pt x="120215" y="166914"/>
                  </a:lnTo>
                  <a:lnTo>
                    <a:pt x="62359" y="179949"/>
                  </a:lnTo>
                  <a:lnTo>
                    <a:pt x="19453" y="184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33161" y="368497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291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43689" y="48431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01658" y="242155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5589" y="164567"/>
                  </a:lnTo>
                  <a:lnTo>
                    <a:pt x="9553" y="226613"/>
                  </a:lnTo>
                  <a:lnTo>
                    <a:pt x="10239" y="276675"/>
                  </a:lnTo>
                  <a:lnTo>
                    <a:pt x="10471" y="336105"/>
                  </a:lnTo>
                  <a:lnTo>
                    <a:pt x="10490" y="350412"/>
                  </a:lnTo>
                  <a:lnTo>
                    <a:pt x="12843" y="359950"/>
                  </a:lnTo>
                  <a:lnTo>
                    <a:pt x="16751" y="366309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55847" y="326383"/>
              <a:ext cx="145854" cy="200042"/>
            </a:xfrm>
            <a:custGeom>
              <a:avLst/>
              <a:gdLst/>
              <a:ahLst/>
              <a:cxnLst/>
              <a:rect l="0" t="0" r="0" b="0"/>
              <a:pathLst>
                <a:path w="145854" h="200042">
                  <a:moveTo>
                    <a:pt x="145853" y="0"/>
                  </a:moveTo>
                  <a:lnTo>
                    <a:pt x="90193" y="42662"/>
                  </a:lnTo>
                  <a:lnTo>
                    <a:pt x="32894" y="75943"/>
                  </a:lnTo>
                  <a:lnTo>
                    <a:pt x="2527" y="102219"/>
                  </a:lnTo>
                  <a:lnTo>
                    <a:pt x="0" y="109090"/>
                  </a:lnTo>
                  <a:lnTo>
                    <a:pt x="654" y="116010"/>
                  </a:lnTo>
                  <a:lnTo>
                    <a:pt x="3430" y="122964"/>
                  </a:lnTo>
                  <a:lnTo>
                    <a:pt x="24104" y="143928"/>
                  </a:lnTo>
                  <a:lnTo>
                    <a:pt x="83085" y="176942"/>
                  </a:lnTo>
                  <a:lnTo>
                    <a:pt x="12479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49140" y="526424"/>
              <a:ext cx="56114" cy="168457"/>
            </a:xfrm>
            <a:custGeom>
              <a:avLst/>
              <a:gdLst/>
              <a:ahLst/>
              <a:cxnLst/>
              <a:rect l="0" t="0" r="0" b="0"/>
              <a:pathLst>
                <a:path w="56114" h="168457">
                  <a:moveTo>
                    <a:pt x="0" y="0"/>
                  </a:moveTo>
                  <a:lnTo>
                    <a:pt x="9575" y="24047"/>
                  </a:lnTo>
                  <a:lnTo>
                    <a:pt x="54309" y="86288"/>
                  </a:lnTo>
                  <a:lnTo>
                    <a:pt x="56113" y="106201"/>
                  </a:lnTo>
                  <a:lnTo>
                    <a:pt x="421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17471" y="494839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0" y="0"/>
                  </a:moveTo>
                  <a:lnTo>
                    <a:pt x="58564" y="49498"/>
                  </a:lnTo>
                  <a:lnTo>
                    <a:pt x="118283" y="98287"/>
                  </a:lnTo>
                  <a:lnTo>
                    <a:pt x="144075" y="120107"/>
                  </a:lnTo>
                  <a:lnTo>
                    <a:pt x="1579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31709" y="1168663"/>
            <a:ext cx="9418979" cy="726467"/>
            <a:chOff x="631709" y="1168663"/>
            <a:chExt cx="9418979" cy="726467"/>
          </a:xfrm>
        </p:grpSpPr>
        <p:sp>
          <p:nvSpPr>
            <p:cNvPr id="34" name="Freeform 33"/>
            <p:cNvSpPr/>
            <p:nvPr/>
          </p:nvSpPr>
          <p:spPr>
            <a:xfrm>
              <a:off x="658700" y="1231834"/>
              <a:ext cx="299394" cy="547483"/>
            </a:xfrm>
            <a:custGeom>
              <a:avLst/>
              <a:gdLst/>
              <a:ahLst/>
              <a:cxnLst/>
              <a:rect l="0" t="0" r="0" b="0"/>
              <a:pathLst>
                <a:path w="299394" h="547483">
                  <a:moveTo>
                    <a:pt x="88823" y="547482"/>
                  </a:moveTo>
                  <a:lnTo>
                    <a:pt x="83234" y="485389"/>
                  </a:lnTo>
                  <a:lnTo>
                    <a:pt x="79270" y="432834"/>
                  </a:lnTo>
                  <a:lnTo>
                    <a:pt x="75367" y="370461"/>
                  </a:lnTo>
                  <a:lnTo>
                    <a:pt x="63678" y="307144"/>
                  </a:lnTo>
                  <a:lnTo>
                    <a:pt x="48934" y="252783"/>
                  </a:lnTo>
                  <a:lnTo>
                    <a:pt x="32420" y="205010"/>
                  </a:lnTo>
                  <a:lnTo>
                    <a:pt x="19599" y="154980"/>
                  </a:lnTo>
                  <a:lnTo>
                    <a:pt x="4786" y="98680"/>
                  </a:lnTo>
                  <a:lnTo>
                    <a:pt x="0" y="74273"/>
                  </a:lnTo>
                  <a:lnTo>
                    <a:pt x="1773" y="47828"/>
                  </a:lnTo>
                  <a:lnTo>
                    <a:pt x="6223" y="37735"/>
                  </a:lnTo>
                  <a:lnTo>
                    <a:pt x="20526" y="23400"/>
                  </a:lnTo>
                  <a:lnTo>
                    <a:pt x="48310" y="8753"/>
                  </a:lnTo>
                  <a:lnTo>
                    <a:pt x="104780" y="1729"/>
                  </a:lnTo>
                  <a:lnTo>
                    <a:pt x="165328" y="341"/>
                  </a:lnTo>
                  <a:lnTo>
                    <a:pt x="227677" y="67"/>
                  </a:lnTo>
                  <a:lnTo>
                    <a:pt x="286714" y="9"/>
                  </a:lnTo>
                  <a:lnTo>
                    <a:pt x="299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1709" y="1563157"/>
              <a:ext cx="210571" cy="16118"/>
            </a:xfrm>
            <a:custGeom>
              <a:avLst/>
              <a:gdLst/>
              <a:ahLst/>
              <a:cxnLst/>
              <a:rect l="0" t="0" r="0" b="0"/>
              <a:pathLst>
                <a:path w="210571" h="16118">
                  <a:moveTo>
                    <a:pt x="210570" y="5589"/>
                  </a:moveTo>
                  <a:lnTo>
                    <a:pt x="193803" y="0"/>
                  </a:lnTo>
                  <a:lnTo>
                    <a:pt x="176212" y="375"/>
                  </a:lnTo>
                  <a:lnTo>
                    <a:pt x="118742" y="6072"/>
                  </a:lnTo>
                  <a:lnTo>
                    <a:pt x="68039" y="13786"/>
                  </a:lnTo>
                  <a:lnTo>
                    <a:pt x="28739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6507" y="1631917"/>
              <a:ext cx="46745" cy="136871"/>
            </a:xfrm>
            <a:custGeom>
              <a:avLst/>
              <a:gdLst/>
              <a:ahLst/>
              <a:cxnLst/>
              <a:rect l="0" t="0" r="0" b="0"/>
              <a:pathLst>
                <a:path w="46745" h="136871">
                  <a:moveTo>
                    <a:pt x="0" y="0"/>
                  </a:moveTo>
                  <a:lnTo>
                    <a:pt x="15641" y="17980"/>
                  </a:lnTo>
                  <a:lnTo>
                    <a:pt x="38437" y="74353"/>
                  </a:lnTo>
                  <a:lnTo>
                    <a:pt x="46744" y="104309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37036" y="1558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73906" y="1618271"/>
              <a:ext cx="189514" cy="139989"/>
            </a:xfrm>
            <a:custGeom>
              <a:avLst/>
              <a:gdLst/>
              <a:ahLst/>
              <a:cxnLst/>
              <a:rect l="0" t="0" r="0" b="0"/>
              <a:pathLst>
                <a:path w="189514" h="139989">
                  <a:moveTo>
                    <a:pt x="0" y="55760"/>
                  </a:moveTo>
                  <a:lnTo>
                    <a:pt x="14654" y="108787"/>
                  </a:lnTo>
                  <a:lnTo>
                    <a:pt x="16789" y="110999"/>
                  </a:lnTo>
                  <a:lnTo>
                    <a:pt x="18212" y="107793"/>
                  </a:lnTo>
                  <a:lnTo>
                    <a:pt x="18623" y="92924"/>
                  </a:lnTo>
                  <a:lnTo>
                    <a:pt x="14617" y="64822"/>
                  </a:lnTo>
                  <a:lnTo>
                    <a:pt x="17415" y="44579"/>
                  </a:lnTo>
                  <a:lnTo>
                    <a:pt x="25678" y="27004"/>
                  </a:lnTo>
                  <a:lnTo>
                    <a:pt x="31156" y="19042"/>
                  </a:lnTo>
                  <a:lnTo>
                    <a:pt x="46603" y="7075"/>
                  </a:lnTo>
                  <a:lnTo>
                    <a:pt x="55635" y="2246"/>
                  </a:lnTo>
                  <a:lnTo>
                    <a:pt x="75030" y="0"/>
                  </a:lnTo>
                  <a:lnTo>
                    <a:pt x="95348" y="4072"/>
                  </a:lnTo>
                  <a:lnTo>
                    <a:pt x="125348" y="19518"/>
                  </a:lnTo>
                  <a:lnTo>
                    <a:pt x="141888" y="32243"/>
                  </a:lnTo>
                  <a:lnTo>
                    <a:pt x="158764" y="58151"/>
                  </a:lnTo>
                  <a:lnTo>
                    <a:pt x="182260" y="119140"/>
                  </a:lnTo>
                  <a:lnTo>
                    <a:pt x="189513" y="139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19337" y="1385697"/>
              <a:ext cx="154653" cy="394262"/>
            </a:xfrm>
            <a:custGeom>
              <a:avLst/>
              <a:gdLst/>
              <a:ahLst/>
              <a:cxnLst/>
              <a:rect l="0" t="0" r="0" b="0"/>
              <a:pathLst>
                <a:path w="154653" h="394262">
                  <a:moveTo>
                    <a:pt x="112538" y="298862"/>
                  </a:moveTo>
                  <a:lnTo>
                    <a:pt x="109419" y="256170"/>
                  </a:lnTo>
                  <a:lnTo>
                    <a:pt x="106949" y="245835"/>
                  </a:lnTo>
                  <a:lnTo>
                    <a:pt x="101793" y="237774"/>
                  </a:lnTo>
                  <a:lnTo>
                    <a:pt x="86706" y="225698"/>
                  </a:lnTo>
                  <a:lnTo>
                    <a:pt x="68302" y="222671"/>
                  </a:lnTo>
                  <a:lnTo>
                    <a:pt x="48424" y="226395"/>
                  </a:lnTo>
                  <a:lnTo>
                    <a:pt x="27891" y="235849"/>
                  </a:lnTo>
                  <a:lnTo>
                    <a:pt x="13306" y="254089"/>
                  </a:lnTo>
                  <a:lnTo>
                    <a:pt x="4094" y="277793"/>
                  </a:lnTo>
                  <a:lnTo>
                    <a:pt x="0" y="303926"/>
                  </a:lnTo>
                  <a:lnTo>
                    <a:pt x="4419" y="328019"/>
                  </a:lnTo>
                  <a:lnTo>
                    <a:pt x="26321" y="372082"/>
                  </a:lnTo>
                  <a:lnTo>
                    <a:pt x="42634" y="387166"/>
                  </a:lnTo>
                  <a:lnTo>
                    <a:pt x="51897" y="392827"/>
                  </a:lnTo>
                  <a:lnTo>
                    <a:pt x="62752" y="394261"/>
                  </a:lnTo>
                  <a:lnTo>
                    <a:pt x="87291" y="389614"/>
                  </a:lnTo>
                  <a:lnTo>
                    <a:pt x="107557" y="376631"/>
                  </a:lnTo>
                  <a:lnTo>
                    <a:pt x="123192" y="357993"/>
                  </a:lnTo>
                  <a:lnTo>
                    <a:pt x="142762" y="307899"/>
                  </a:lnTo>
                  <a:lnTo>
                    <a:pt x="152303" y="247355"/>
                  </a:lnTo>
                  <a:lnTo>
                    <a:pt x="153956" y="196383"/>
                  </a:lnTo>
                  <a:lnTo>
                    <a:pt x="146109" y="135163"/>
                  </a:lnTo>
                  <a:lnTo>
                    <a:pt x="136414" y="78010"/>
                  </a:lnTo>
                  <a:lnTo>
                    <a:pt x="132508" y="52137"/>
                  </a:lnTo>
                  <a:lnTo>
                    <a:pt x="110041" y="3231"/>
                  </a:lnTo>
                  <a:lnTo>
                    <a:pt x="103854" y="0"/>
                  </a:lnTo>
                  <a:lnTo>
                    <a:pt x="96221" y="1354"/>
                  </a:lnTo>
                  <a:lnTo>
                    <a:pt x="87622" y="5767"/>
                  </a:lnTo>
                  <a:lnTo>
                    <a:pt x="81889" y="14558"/>
                  </a:lnTo>
                  <a:lnTo>
                    <a:pt x="75520" y="39924"/>
                  </a:lnTo>
                  <a:lnTo>
                    <a:pt x="85902" y="102698"/>
                  </a:lnTo>
                  <a:lnTo>
                    <a:pt x="93499" y="161371"/>
                  </a:lnTo>
                  <a:lnTo>
                    <a:pt x="105918" y="218021"/>
                  </a:lnTo>
                  <a:lnTo>
                    <a:pt x="120806" y="264696"/>
                  </a:lnTo>
                  <a:lnTo>
                    <a:pt x="154652" y="31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42487" y="1284476"/>
              <a:ext cx="189514" cy="389556"/>
            </a:xfrm>
            <a:custGeom>
              <a:avLst/>
              <a:gdLst/>
              <a:ahLst/>
              <a:cxnLst/>
              <a:rect l="0" t="0" r="0" b="0"/>
              <a:pathLst>
                <a:path w="189514" h="389556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7958" y="171351"/>
                  </a:lnTo>
                  <a:lnTo>
                    <a:pt x="31666" y="230813"/>
                  </a:lnTo>
                  <a:lnTo>
                    <a:pt x="40050" y="287618"/>
                  </a:lnTo>
                  <a:lnTo>
                    <a:pt x="42876" y="343899"/>
                  </a:lnTo>
                  <a:lnTo>
                    <a:pt x="48059" y="377847"/>
                  </a:lnTo>
                  <a:lnTo>
                    <a:pt x="47247" y="378240"/>
                  </a:lnTo>
                  <a:lnTo>
                    <a:pt x="37538" y="348065"/>
                  </a:lnTo>
                  <a:lnTo>
                    <a:pt x="33349" y="304862"/>
                  </a:lnTo>
                  <a:lnTo>
                    <a:pt x="36271" y="292149"/>
                  </a:lnTo>
                  <a:lnTo>
                    <a:pt x="55980" y="263078"/>
                  </a:lnTo>
                  <a:lnTo>
                    <a:pt x="70113" y="247165"/>
                  </a:lnTo>
                  <a:lnTo>
                    <a:pt x="79498" y="243155"/>
                  </a:lnTo>
                  <a:lnTo>
                    <a:pt x="102402" y="241820"/>
                  </a:lnTo>
                  <a:lnTo>
                    <a:pt x="136016" y="247645"/>
                  </a:lnTo>
                  <a:lnTo>
                    <a:pt x="144490" y="252835"/>
                  </a:lnTo>
                  <a:lnTo>
                    <a:pt x="157024" y="267959"/>
                  </a:lnTo>
                  <a:lnTo>
                    <a:pt x="170658" y="296204"/>
                  </a:lnTo>
                  <a:lnTo>
                    <a:pt x="181007" y="355959"/>
                  </a:lnTo>
                  <a:lnTo>
                    <a:pt x="18951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98024" y="1512190"/>
              <a:ext cx="168204" cy="178514"/>
            </a:xfrm>
            <a:custGeom>
              <a:avLst/>
              <a:gdLst/>
              <a:ahLst/>
              <a:cxnLst/>
              <a:rect l="0" t="0" r="0" b="0"/>
              <a:pathLst>
                <a:path w="168204" h="178514">
                  <a:moveTo>
                    <a:pt x="112960" y="24970"/>
                  </a:moveTo>
                  <a:lnTo>
                    <a:pt x="94979" y="9329"/>
                  </a:lnTo>
                  <a:lnTo>
                    <a:pt x="78063" y="1251"/>
                  </a:lnTo>
                  <a:lnTo>
                    <a:pt x="58846" y="0"/>
                  </a:lnTo>
                  <a:lnTo>
                    <a:pt x="39776" y="4514"/>
                  </a:lnTo>
                  <a:lnTo>
                    <a:pt x="23502" y="14319"/>
                  </a:lnTo>
                  <a:lnTo>
                    <a:pt x="11590" y="32715"/>
                  </a:lnTo>
                  <a:lnTo>
                    <a:pt x="3566" y="56488"/>
                  </a:lnTo>
                  <a:lnTo>
                    <a:pt x="0" y="82652"/>
                  </a:lnTo>
                  <a:lnTo>
                    <a:pt x="7773" y="106758"/>
                  </a:lnTo>
                  <a:lnTo>
                    <a:pt x="56814" y="168101"/>
                  </a:lnTo>
                  <a:lnTo>
                    <a:pt x="77088" y="176321"/>
                  </a:lnTo>
                  <a:lnTo>
                    <a:pt x="89045" y="178513"/>
                  </a:lnTo>
                  <a:lnTo>
                    <a:pt x="108570" y="174710"/>
                  </a:lnTo>
                  <a:lnTo>
                    <a:pt x="145758" y="153204"/>
                  </a:lnTo>
                  <a:lnTo>
                    <a:pt x="159902" y="136945"/>
                  </a:lnTo>
                  <a:lnTo>
                    <a:pt x="165312" y="127696"/>
                  </a:lnTo>
                  <a:lnTo>
                    <a:pt x="168203" y="108061"/>
                  </a:lnTo>
                  <a:lnTo>
                    <a:pt x="164419" y="87636"/>
                  </a:lnTo>
                  <a:lnTo>
                    <a:pt x="154938" y="66860"/>
                  </a:lnTo>
                  <a:lnTo>
                    <a:pt x="149134" y="59915"/>
                  </a:lnTo>
                  <a:lnTo>
                    <a:pt x="123489" y="46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16269" y="1526632"/>
              <a:ext cx="312945" cy="150727"/>
            </a:xfrm>
            <a:custGeom>
              <a:avLst/>
              <a:gdLst/>
              <a:ahLst/>
              <a:cxnLst/>
              <a:rect l="0" t="0" r="0" b="0"/>
              <a:pathLst>
                <a:path w="312945" h="150727">
                  <a:moveTo>
                    <a:pt x="0" y="31585"/>
                  </a:moveTo>
                  <a:lnTo>
                    <a:pt x="19128" y="85460"/>
                  </a:lnTo>
                  <a:lnTo>
                    <a:pt x="49803" y="131443"/>
                  </a:lnTo>
                  <a:lnTo>
                    <a:pt x="69708" y="140307"/>
                  </a:lnTo>
                  <a:lnTo>
                    <a:pt x="81567" y="142671"/>
                  </a:lnTo>
                  <a:lnTo>
                    <a:pt x="91813" y="141907"/>
                  </a:lnTo>
                  <a:lnTo>
                    <a:pt x="109436" y="134819"/>
                  </a:lnTo>
                  <a:lnTo>
                    <a:pt x="121948" y="120751"/>
                  </a:lnTo>
                  <a:lnTo>
                    <a:pt x="130238" y="101630"/>
                  </a:lnTo>
                  <a:lnTo>
                    <a:pt x="134905" y="75086"/>
                  </a:lnTo>
                  <a:lnTo>
                    <a:pt x="138628" y="96077"/>
                  </a:lnTo>
                  <a:lnTo>
                    <a:pt x="159661" y="125909"/>
                  </a:lnTo>
                  <a:lnTo>
                    <a:pt x="173906" y="139018"/>
                  </a:lnTo>
                  <a:lnTo>
                    <a:pt x="191935" y="148743"/>
                  </a:lnTo>
                  <a:lnTo>
                    <a:pt x="214766" y="150726"/>
                  </a:lnTo>
                  <a:lnTo>
                    <a:pt x="261962" y="142467"/>
                  </a:lnTo>
                  <a:lnTo>
                    <a:pt x="280594" y="129999"/>
                  </a:lnTo>
                  <a:lnTo>
                    <a:pt x="295504" y="112759"/>
                  </a:lnTo>
                  <a:lnTo>
                    <a:pt x="306030" y="93399"/>
                  </a:lnTo>
                  <a:lnTo>
                    <a:pt x="312944" y="57179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26922" y="1496495"/>
              <a:ext cx="336913" cy="158851"/>
            </a:xfrm>
            <a:custGeom>
              <a:avLst/>
              <a:gdLst/>
              <a:ahLst/>
              <a:cxnLst/>
              <a:rect l="0" t="0" r="0" b="0"/>
              <a:pathLst>
                <a:path w="336913" h="158851">
                  <a:moveTo>
                    <a:pt x="0" y="19608"/>
                  </a:moveTo>
                  <a:lnTo>
                    <a:pt x="17958" y="73483"/>
                  </a:lnTo>
                  <a:lnTo>
                    <a:pt x="36301" y="135530"/>
                  </a:lnTo>
                  <a:lnTo>
                    <a:pt x="34461" y="156527"/>
                  </a:lnTo>
                  <a:lnTo>
                    <a:pt x="33502" y="158850"/>
                  </a:lnTo>
                  <a:lnTo>
                    <a:pt x="31754" y="104473"/>
                  </a:lnTo>
                  <a:lnTo>
                    <a:pt x="37197" y="42367"/>
                  </a:lnTo>
                  <a:lnTo>
                    <a:pt x="51835" y="9584"/>
                  </a:lnTo>
                  <a:lnTo>
                    <a:pt x="59123" y="3567"/>
                  </a:lnTo>
                  <a:lnTo>
                    <a:pt x="67491" y="725"/>
                  </a:lnTo>
                  <a:lnTo>
                    <a:pt x="76579" y="0"/>
                  </a:lnTo>
                  <a:lnTo>
                    <a:pt x="96036" y="5434"/>
                  </a:lnTo>
                  <a:lnTo>
                    <a:pt x="115212" y="16818"/>
                  </a:lnTo>
                  <a:lnTo>
                    <a:pt x="159906" y="65694"/>
                  </a:lnTo>
                  <a:lnTo>
                    <a:pt x="169725" y="84545"/>
                  </a:lnTo>
                  <a:lnTo>
                    <a:pt x="172812" y="86296"/>
                  </a:lnTo>
                  <a:lnTo>
                    <a:pt x="174869" y="82784"/>
                  </a:lnTo>
                  <a:lnTo>
                    <a:pt x="184004" y="55485"/>
                  </a:lnTo>
                  <a:lnTo>
                    <a:pt x="201529" y="23999"/>
                  </a:lnTo>
                  <a:lnTo>
                    <a:pt x="208052" y="15516"/>
                  </a:lnTo>
                  <a:lnTo>
                    <a:pt x="227778" y="6091"/>
                  </a:lnTo>
                  <a:lnTo>
                    <a:pt x="239589" y="3578"/>
                  </a:lnTo>
                  <a:lnTo>
                    <a:pt x="249803" y="4242"/>
                  </a:lnTo>
                  <a:lnTo>
                    <a:pt x="267391" y="11219"/>
                  </a:lnTo>
                  <a:lnTo>
                    <a:pt x="290447" y="28301"/>
                  </a:lnTo>
                  <a:lnTo>
                    <a:pt x="318028" y="63439"/>
                  </a:lnTo>
                  <a:lnTo>
                    <a:pt x="330796" y="94986"/>
                  </a:lnTo>
                  <a:lnTo>
                    <a:pt x="336912" y="156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29771" y="1485703"/>
              <a:ext cx="207805" cy="180838"/>
            </a:xfrm>
            <a:custGeom>
              <a:avLst/>
              <a:gdLst/>
              <a:ahLst/>
              <a:cxnLst/>
              <a:rect l="0" t="0" r="0" b="0"/>
              <a:pathLst>
                <a:path w="207805" h="180838">
                  <a:moveTo>
                    <a:pt x="123576" y="61986"/>
                  </a:moveTo>
                  <a:lnTo>
                    <a:pt x="109003" y="19294"/>
                  </a:lnTo>
                  <a:lnTo>
                    <a:pt x="103333" y="8958"/>
                  </a:lnTo>
                  <a:lnTo>
                    <a:pt x="94873" y="3237"/>
                  </a:lnTo>
                  <a:lnTo>
                    <a:pt x="72994" y="0"/>
                  </a:lnTo>
                  <a:lnTo>
                    <a:pt x="53912" y="5581"/>
                  </a:lnTo>
                  <a:lnTo>
                    <a:pt x="37632" y="17030"/>
                  </a:lnTo>
                  <a:lnTo>
                    <a:pt x="16483" y="43206"/>
                  </a:lnTo>
                  <a:lnTo>
                    <a:pt x="6569" y="62998"/>
                  </a:lnTo>
                  <a:lnTo>
                    <a:pt x="0" y="99460"/>
                  </a:lnTo>
                  <a:lnTo>
                    <a:pt x="3642" y="134311"/>
                  </a:lnTo>
                  <a:lnTo>
                    <a:pt x="12171" y="153012"/>
                  </a:lnTo>
                  <a:lnTo>
                    <a:pt x="17720" y="161274"/>
                  </a:lnTo>
                  <a:lnTo>
                    <a:pt x="33245" y="173574"/>
                  </a:lnTo>
                  <a:lnTo>
                    <a:pt x="42299" y="178492"/>
                  </a:lnTo>
                  <a:lnTo>
                    <a:pt x="61716" y="180837"/>
                  </a:lnTo>
                  <a:lnTo>
                    <a:pt x="71808" y="179824"/>
                  </a:lnTo>
                  <a:lnTo>
                    <a:pt x="89259" y="169341"/>
                  </a:lnTo>
                  <a:lnTo>
                    <a:pt x="103645" y="152983"/>
                  </a:lnTo>
                  <a:lnTo>
                    <a:pt x="126309" y="103605"/>
                  </a:lnTo>
                  <a:lnTo>
                    <a:pt x="131247" y="99090"/>
                  </a:lnTo>
                  <a:lnTo>
                    <a:pt x="136879" y="98420"/>
                  </a:lnTo>
                  <a:lnTo>
                    <a:pt x="142973" y="100314"/>
                  </a:lnTo>
                  <a:lnTo>
                    <a:pt x="152864" y="111776"/>
                  </a:lnTo>
                  <a:lnTo>
                    <a:pt x="157139" y="119745"/>
                  </a:lnTo>
                  <a:lnTo>
                    <a:pt x="171248" y="131720"/>
                  </a:lnTo>
                  <a:lnTo>
                    <a:pt x="192683" y="141919"/>
                  </a:lnTo>
                  <a:lnTo>
                    <a:pt x="207804" y="146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69160" y="1472363"/>
              <a:ext cx="168457" cy="159555"/>
            </a:xfrm>
            <a:custGeom>
              <a:avLst/>
              <a:gdLst/>
              <a:ahLst/>
              <a:cxnLst/>
              <a:rect l="0" t="0" r="0" b="0"/>
              <a:pathLst>
                <a:path w="168457" h="159555">
                  <a:moveTo>
                    <a:pt x="0" y="33212"/>
                  </a:moveTo>
                  <a:lnTo>
                    <a:pt x="0" y="82142"/>
                  </a:lnTo>
                  <a:lnTo>
                    <a:pt x="5590" y="135684"/>
                  </a:lnTo>
                  <a:lnTo>
                    <a:pt x="7236" y="138961"/>
                  </a:lnTo>
                  <a:lnTo>
                    <a:pt x="8334" y="136467"/>
                  </a:lnTo>
                  <a:lnTo>
                    <a:pt x="21789" y="81632"/>
                  </a:lnTo>
                  <a:lnTo>
                    <a:pt x="35240" y="28868"/>
                  </a:lnTo>
                  <a:lnTo>
                    <a:pt x="41041" y="18618"/>
                  </a:lnTo>
                  <a:lnTo>
                    <a:pt x="56845" y="4109"/>
                  </a:lnTo>
                  <a:lnTo>
                    <a:pt x="78687" y="0"/>
                  </a:lnTo>
                  <a:lnTo>
                    <a:pt x="91063" y="542"/>
                  </a:lnTo>
                  <a:lnTo>
                    <a:pt x="101653" y="4413"/>
                  </a:lnTo>
                  <a:lnTo>
                    <a:pt x="142949" y="39904"/>
                  </a:lnTo>
                  <a:lnTo>
                    <a:pt x="159079" y="72369"/>
                  </a:lnTo>
                  <a:lnTo>
                    <a:pt x="167222" y="132793"/>
                  </a:lnTo>
                  <a:lnTo>
                    <a:pt x="168456" y="15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00787" y="1505575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9498" y="5959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00787" y="1484518"/>
              <a:ext cx="157928" cy="410612"/>
            </a:xfrm>
            <a:custGeom>
              <a:avLst/>
              <a:gdLst/>
              <a:ahLst/>
              <a:cxnLst/>
              <a:rect l="0" t="0" r="0" b="0"/>
              <a:pathLst>
                <a:path w="157928" h="410612">
                  <a:moveTo>
                    <a:pt x="157927" y="0"/>
                  </a:moveTo>
                  <a:lnTo>
                    <a:pt x="132734" y="62280"/>
                  </a:lnTo>
                  <a:lnTo>
                    <a:pt x="116382" y="119450"/>
                  </a:lnTo>
                  <a:lnTo>
                    <a:pt x="102334" y="169533"/>
                  </a:lnTo>
                  <a:lnTo>
                    <a:pt x="86473" y="218298"/>
                  </a:lnTo>
                  <a:lnTo>
                    <a:pt x="70633" y="271108"/>
                  </a:lnTo>
                  <a:lnTo>
                    <a:pt x="41248" y="334370"/>
                  </a:lnTo>
                  <a:lnTo>
                    <a:pt x="11377" y="39362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58798" y="1168663"/>
              <a:ext cx="19818" cy="400084"/>
            </a:xfrm>
            <a:custGeom>
              <a:avLst/>
              <a:gdLst/>
              <a:ahLst/>
              <a:cxnLst/>
              <a:rect l="0" t="0" r="0" b="0"/>
              <a:pathLst>
                <a:path w="19818" h="400084">
                  <a:moveTo>
                    <a:pt x="10528" y="0"/>
                  </a:moveTo>
                  <a:lnTo>
                    <a:pt x="1463" y="58617"/>
                  </a:lnTo>
                  <a:lnTo>
                    <a:pt x="8694" y="121196"/>
                  </a:lnTo>
                  <a:lnTo>
                    <a:pt x="16874" y="172520"/>
                  </a:lnTo>
                  <a:lnTo>
                    <a:pt x="19817" y="223602"/>
                  </a:lnTo>
                  <a:lnTo>
                    <a:pt x="17693" y="286497"/>
                  </a:lnTo>
                  <a:lnTo>
                    <a:pt x="11943" y="34931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91835" y="1295005"/>
              <a:ext cx="124891" cy="231628"/>
            </a:xfrm>
            <a:custGeom>
              <a:avLst/>
              <a:gdLst/>
              <a:ahLst/>
              <a:cxnLst/>
              <a:rect l="0" t="0" r="0" b="0"/>
              <a:pathLst>
                <a:path w="124891" h="231628">
                  <a:moveTo>
                    <a:pt x="124890" y="0"/>
                  </a:moveTo>
                  <a:lnTo>
                    <a:pt x="67324" y="56395"/>
                  </a:lnTo>
                  <a:lnTo>
                    <a:pt x="9713" y="113632"/>
                  </a:lnTo>
                  <a:lnTo>
                    <a:pt x="2482" y="121378"/>
                  </a:lnTo>
                  <a:lnTo>
                    <a:pt x="0" y="128882"/>
                  </a:lnTo>
                  <a:lnTo>
                    <a:pt x="686" y="136224"/>
                  </a:lnTo>
                  <a:lnTo>
                    <a:pt x="3483" y="143458"/>
                  </a:lnTo>
                  <a:lnTo>
                    <a:pt x="15949" y="154616"/>
                  </a:lnTo>
                  <a:lnTo>
                    <a:pt x="74113" y="191365"/>
                  </a:lnTo>
                  <a:lnTo>
                    <a:pt x="12489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90425" y="1442404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79896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89643" y="1221305"/>
              <a:ext cx="16596" cy="326385"/>
            </a:xfrm>
            <a:custGeom>
              <a:avLst/>
              <a:gdLst/>
              <a:ahLst/>
              <a:cxnLst/>
              <a:rect l="0" t="0" r="0" b="0"/>
              <a:pathLst>
                <a:path w="16596" h="326385">
                  <a:moveTo>
                    <a:pt x="6066" y="0"/>
                  </a:moveTo>
                  <a:lnTo>
                    <a:pt x="0" y="34792"/>
                  </a:lnTo>
                  <a:lnTo>
                    <a:pt x="4522" y="96777"/>
                  </a:lnTo>
                  <a:lnTo>
                    <a:pt x="11351" y="159757"/>
                  </a:lnTo>
                  <a:lnTo>
                    <a:pt x="15041" y="208642"/>
                  </a:lnTo>
                  <a:lnTo>
                    <a:pt x="16135" y="260172"/>
                  </a:lnTo>
                  <a:lnTo>
                    <a:pt x="16391" y="288767"/>
                  </a:lnTo>
                  <a:lnTo>
                    <a:pt x="1659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87167" y="1421347"/>
              <a:ext cx="143448" cy="132031"/>
            </a:xfrm>
            <a:custGeom>
              <a:avLst/>
              <a:gdLst/>
              <a:ahLst/>
              <a:cxnLst/>
              <a:rect l="0" t="0" r="0" b="0"/>
              <a:pathLst>
                <a:path w="143448" h="132031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17839" y="29308"/>
                  </a:lnTo>
                  <a:lnTo>
                    <a:pt x="2018" y="60676"/>
                  </a:lnTo>
                  <a:lnTo>
                    <a:pt x="0" y="83119"/>
                  </a:lnTo>
                  <a:lnTo>
                    <a:pt x="4173" y="103622"/>
                  </a:lnTo>
                  <a:lnTo>
                    <a:pt x="13826" y="120534"/>
                  </a:lnTo>
                  <a:lnTo>
                    <a:pt x="22015" y="125979"/>
                  </a:lnTo>
                  <a:lnTo>
                    <a:pt x="43593" y="132030"/>
                  </a:lnTo>
                  <a:lnTo>
                    <a:pt x="76459" y="129847"/>
                  </a:lnTo>
                  <a:lnTo>
                    <a:pt x="94697" y="121660"/>
                  </a:lnTo>
                  <a:lnTo>
                    <a:pt x="125468" y="97341"/>
                  </a:lnTo>
                  <a:lnTo>
                    <a:pt x="141403" y="71345"/>
                  </a:lnTo>
                  <a:lnTo>
                    <a:pt x="143447" y="51596"/>
                  </a:lnTo>
                  <a:lnTo>
                    <a:pt x="139286" y="32290"/>
                  </a:lnTo>
                  <a:lnTo>
                    <a:pt x="129639" y="15911"/>
                  </a:lnTo>
                  <a:lnTo>
                    <a:pt x="120671" y="7071"/>
                  </a:lnTo>
                  <a:lnTo>
                    <a:pt x="1085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8922" y="1421149"/>
              <a:ext cx="188451" cy="305525"/>
            </a:xfrm>
            <a:custGeom>
              <a:avLst/>
              <a:gdLst/>
              <a:ahLst/>
              <a:cxnLst/>
              <a:rect l="0" t="0" r="0" b="0"/>
              <a:pathLst>
                <a:path w="188451" h="305525">
                  <a:moveTo>
                    <a:pt x="147398" y="84426"/>
                  </a:moveTo>
                  <a:lnTo>
                    <a:pt x="132826" y="41734"/>
                  </a:lnTo>
                  <a:lnTo>
                    <a:pt x="119865" y="22168"/>
                  </a:lnTo>
                  <a:lnTo>
                    <a:pt x="102406" y="5673"/>
                  </a:lnTo>
                  <a:lnTo>
                    <a:pt x="91667" y="1508"/>
                  </a:lnTo>
                  <a:lnTo>
                    <a:pt x="67257" y="0"/>
                  </a:lnTo>
                  <a:lnTo>
                    <a:pt x="32796" y="11318"/>
                  </a:lnTo>
                  <a:lnTo>
                    <a:pt x="17305" y="26197"/>
                  </a:lnTo>
                  <a:lnTo>
                    <a:pt x="11537" y="35078"/>
                  </a:lnTo>
                  <a:lnTo>
                    <a:pt x="8247" y="57424"/>
                  </a:lnTo>
                  <a:lnTo>
                    <a:pt x="11854" y="81784"/>
                  </a:lnTo>
                  <a:lnTo>
                    <a:pt x="21256" y="104308"/>
                  </a:lnTo>
                  <a:lnTo>
                    <a:pt x="28208" y="110549"/>
                  </a:lnTo>
                  <a:lnTo>
                    <a:pt x="36353" y="113540"/>
                  </a:lnTo>
                  <a:lnTo>
                    <a:pt x="54761" y="113743"/>
                  </a:lnTo>
                  <a:lnTo>
                    <a:pt x="74641" y="109934"/>
                  </a:lnTo>
                  <a:lnTo>
                    <a:pt x="99975" y="95623"/>
                  </a:lnTo>
                  <a:lnTo>
                    <a:pt x="111893" y="80044"/>
                  </a:lnTo>
                  <a:lnTo>
                    <a:pt x="116709" y="70976"/>
                  </a:lnTo>
                  <a:lnTo>
                    <a:pt x="122260" y="68440"/>
                  </a:lnTo>
                  <a:lnTo>
                    <a:pt x="128300" y="70259"/>
                  </a:lnTo>
                  <a:lnTo>
                    <a:pt x="134666" y="74981"/>
                  </a:lnTo>
                  <a:lnTo>
                    <a:pt x="144859" y="92706"/>
                  </a:lnTo>
                  <a:lnTo>
                    <a:pt x="165781" y="147301"/>
                  </a:lnTo>
                  <a:lnTo>
                    <a:pt x="181441" y="180264"/>
                  </a:lnTo>
                  <a:lnTo>
                    <a:pt x="187918" y="232732"/>
                  </a:lnTo>
                  <a:lnTo>
                    <a:pt x="188450" y="246467"/>
                  </a:lnTo>
                  <a:lnTo>
                    <a:pt x="185295" y="257964"/>
                  </a:lnTo>
                  <a:lnTo>
                    <a:pt x="172430" y="276977"/>
                  </a:lnTo>
                  <a:lnTo>
                    <a:pt x="151895" y="286987"/>
                  </a:lnTo>
                  <a:lnTo>
                    <a:pt x="100583" y="299003"/>
                  </a:lnTo>
                  <a:lnTo>
                    <a:pt x="40492" y="304236"/>
                  </a:lnTo>
                  <a:lnTo>
                    <a:pt x="0" y="305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48435" y="1379233"/>
              <a:ext cx="94757" cy="171099"/>
            </a:xfrm>
            <a:custGeom>
              <a:avLst/>
              <a:gdLst/>
              <a:ahLst/>
              <a:cxnLst/>
              <a:rect l="0" t="0" r="0" b="0"/>
              <a:pathLst>
                <a:path w="94757" h="171099">
                  <a:moveTo>
                    <a:pt x="0" y="52642"/>
                  </a:moveTo>
                  <a:lnTo>
                    <a:pt x="17958" y="107687"/>
                  </a:lnTo>
                  <a:lnTo>
                    <a:pt x="36301" y="171098"/>
                  </a:lnTo>
                  <a:lnTo>
                    <a:pt x="11594" y="111208"/>
                  </a:lnTo>
                  <a:lnTo>
                    <a:pt x="5153" y="89590"/>
                  </a:lnTo>
                  <a:lnTo>
                    <a:pt x="3435" y="77274"/>
                  </a:lnTo>
                  <a:lnTo>
                    <a:pt x="7766" y="57351"/>
                  </a:lnTo>
                  <a:lnTo>
                    <a:pt x="29610" y="25496"/>
                  </a:lnTo>
                  <a:lnTo>
                    <a:pt x="49035" y="1406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23526" y="1399578"/>
              <a:ext cx="182879" cy="159308"/>
            </a:xfrm>
            <a:custGeom>
              <a:avLst/>
              <a:gdLst/>
              <a:ahLst/>
              <a:cxnLst/>
              <a:rect l="0" t="0" r="0" b="0"/>
              <a:pathLst>
                <a:path w="182879" h="159308">
                  <a:moveTo>
                    <a:pt x="119707" y="42826"/>
                  </a:moveTo>
                  <a:lnTo>
                    <a:pt x="114118" y="26058"/>
                  </a:lnTo>
                  <a:lnTo>
                    <a:pt x="102015" y="11587"/>
                  </a:lnTo>
                  <a:lnTo>
                    <a:pt x="93874" y="4452"/>
                  </a:lnTo>
                  <a:lnTo>
                    <a:pt x="83768" y="866"/>
                  </a:lnTo>
                  <a:lnTo>
                    <a:pt x="60060" y="0"/>
                  </a:lnTo>
                  <a:lnTo>
                    <a:pt x="40165" y="6635"/>
                  </a:lnTo>
                  <a:lnTo>
                    <a:pt x="31584" y="11679"/>
                  </a:lnTo>
                  <a:lnTo>
                    <a:pt x="18930" y="26643"/>
                  </a:lnTo>
                  <a:lnTo>
                    <a:pt x="1274" y="70435"/>
                  </a:lnTo>
                  <a:lnTo>
                    <a:pt x="0" y="93701"/>
                  </a:lnTo>
                  <a:lnTo>
                    <a:pt x="8713" y="137233"/>
                  </a:lnTo>
                  <a:lnTo>
                    <a:pt x="14126" y="145538"/>
                  </a:lnTo>
                  <a:lnTo>
                    <a:pt x="29498" y="157886"/>
                  </a:lnTo>
                  <a:lnTo>
                    <a:pt x="38511" y="159307"/>
                  </a:lnTo>
                  <a:lnTo>
                    <a:pt x="57883" y="154647"/>
                  </a:lnTo>
                  <a:lnTo>
                    <a:pt x="75072" y="138537"/>
                  </a:lnTo>
                  <a:lnTo>
                    <a:pt x="99582" y="95657"/>
                  </a:lnTo>
                  <a:lnTo>
                    <a:pt x="101794" y="74495"/>
                  </a:lnTo>
                  <a:lnTo>
                    <a:pt x="100047" y="61580"/>
                  </a:lnTo>
                  <a:lnTo>
                    <a:pt x="99271" y="71438"/>
                  </a:lnTo>
                  <a:lnTo>
                    <a:pt x="110012" y="97707"/>
                  </a:lnTo>
                  <a:lnTo>
                    <a:pt x="128013" y="122128"/>
                  </a:lnTo>
                  <a:lnTo>
                    <a:pt x="153753" y="138592"/>
                  </a:lnTo>
                  <a:lnTo>
                    <a:pt x="182878" y="148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98232" y="1415402"/>
              <a:ext cx="222879" cy="153345"/>
            </a:xfrm>
            <a:custGeom>
              <a:avLst/>
              <a:gdLst/>
              <a:ahLst/>
              <a:cxnLst/>
              <a:rect l="0" t="0" r="0" b="0"/>
              <a:pathLst>
                <a:path w="222879" h="153345">
                  <a:moveTo>
                    <a:pt x="18701" y="37530"/>
                  </a:moveTo>
                  <a:lnTo>
                    <a:pt x="9636" y="96147"/>
                  </a:lnTo>
                  <a:lnTo>
                    <a:pt x="14527" y="134897"/>
                  </a:lnTo>
                  <a:lnTo>
                    <a:pt x="13579" y="134027"/>
                  </a:lnTo>
                  <a:lnTo>
                    <a:pt x="3651" y="101825"/>
                  </a:lnTo>
                  <a:lnTo>
                    <a:pt x="0" y="51574"/>
                  </a:lnTo>
                  <a:lnTo>
                    <a:pt x="3760" y="28564"/>
                  </a:lnTo>
                  <a:lnTo>
                    <a:pt x="9910" y="22194"/>
                  </a:lnTo>
                  <a:lnTo>
                    <a:pt x="18689" y="19117"/>
                  </a:lnTo>
                  <a:lnTo>
                    <a:pt x="29222" y="18236"/>
                  </a:lnTo>
                  <a:lnTo>
                    <a:pt x="38583" y="22328"/>
                  </a:lnTo>
                  <a:lnTo>
                    <a:pt x="55223" y="39352"/>
                  </a:lnTo>
                  <a:lnTo>
                    <a:pt x="72156" y="69655"/>
                  </a:lnTo>
                  <a:lnTo>
                    <a:pt x="75395" y="71815"/>
                  </a:lnTo>
                  <a:lnTo>
                    <a:pt x="77554" y="68576"/>
                  </a:lnTo>
                  <a:lnTo>
                    <a:pt x="86608" y="35344"/>
                  </a:lnTo>
                  <a:lnTo>
                    <a:pt x="101862" y="10886"/>
                  </a:lnTo>
                  <a:lnTo>
                    <a:pt x="120782" y="2292"/>
                  </a:lnTo>
                  <a:lnTo>
                    <a:pt x="132378" y="0"/>
                  </a:lnTo>
                  <a:lnTo>
                    <a:pt x="143619" y="1981"/>
                  </a:lnTo>
                  <a:lnTo>
                    <a:pt x="175037" y="20368"/>
                  </a:lnTo>
                  <a:lnTo>
                    <a:pt x="198514" y="42324"/>
                  </a:lnTo>
                  <a:lnTo>
                    <a:pt x="213398" y="71706"/>
                  </a:lnTo>
                  <a:lnTo>
                    <a:pt x="222878" y="108358"/>
                  </a:lnTo>
                  <a:lnTo>
                    <a:pt x="218742" y="153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68321" y="1384172"/>
              <a:ext cx="168268" cy="183234"/>
            </a:xfrm>
            <a:custGeom>
              <a:avLst/>
              <a:gdLst/>
              <a:ahLst/>
              <a:cxnLst/>
              <a:rect l="0" t="0" r="0" b="0"/>
              <a:pathLst>
                <a:path w="168268" h="183234">
                  <a:moveTo>
                    <a:pt x="106581" y="5589"/>
                  </a:moveTo>
                  <a:lnTo>
                    <a:pt x="89813" y="0"/>
                  </a:lnTo>
                  <a:lnTo>
                    <a:pt x="72222" y="376"/>
                  </a:lnTo>
                  <a:lnTo>
                    <a:pt x="53875" y="5612"/>
                  </a:lnTo>
                  <a:lnTo>
                    <a:pt x="37923" y="15738"/>
                  </a:lnTo>
                  <a:lnTo>
                    <a:pt x="15787" y="40182"/>
                  </a:lnTo>
                  <a:lnTo>
                    <a:pt x="0" y="69651"/>
                  </a:lnTo>
                  <a:lnTo>
                    <a:pt x="432" y="77543"/>
                  </a:lnTo>
                  <a:lnTo>
                    <a:pt x="4229" y="83974"/>
                  </a:lnTo>
                  <a:lnTo>
                    <a:pt x="10270" y="89431"/>
                  </a:lnTo>
                  <a:lnTo>
                    <a:pt x="32580" y="95495"/>
                  </a:lnTo>
                  <a:lnTo>
                    <a:pt x="88974" y="99387"/>
                  </a:lnTo>
                  <a:lnTo>
                    <a:pt x="125540" y="105651"/>
                  </a:lnTo>
                  <a:lnTo>
                    <a:pt x="158602" y="120505"/>
                  </a:lnTo>
                  <a:lnTo>
                    <a:pt x="164658" y="127823"/>
                  </a:lnTo>
                  <a:lnTo>
                    <a:pt x="167525" y="136212"/>
                  </a:lnTo>
                  <a:lnTo>
                    <a:pt x="168267" y="145313"/>
                  </a:lnTo>
                  <a:lnTo>
                    <a:pt x="162853" y="161665"/>
                  </a:lnTo>
                  <a:lnTo>
                    <a:pt x="158134" y="169302"/>
                  </a:lnTo>
                  <a:lnTo>
                    <a:pt x="150308" y="174392"/>
                  </a:lnTo>
                  <a:lnTo>
                    <a:pt x="116937" y="181557"/>
                  </a:lnTo>
                  <a:lnTo>
                    <a:pt x="90907" y="183233"/>
                  </a:lnTo>
                  <a:lnTo>
                    <a:pt x="66859" y="177739"/>
                  </a:lnTo>
                  <a:lnTo>
                    <a:pt x="32881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150905" y="1221305"/>
              <a:ext cx="155665" cy="389556"/>
            </a:xfrm>
            <a:custGeom>
              <a:avLst/>
              <a:gdLst/>
              <a:ahLst/>
              <a:cxnLst/>
              <a:rect l="0" t="0" r="0" b="0"/>
              <a:pathLst>
                <a:path w="155665" h="389556">
                  <a:moveTo>
                    <a:pt x="155664" y="0"/>
                  </a:moveTo>
                  <a:lnTo>
                    <a:pt x="110195" y="53875"/>
                  </a:lnTo>
                  <a:lnTo>
                    <a:pt x="60917" y="114961"/>
                  </a:lnTo>
                  <a:lnTo>
                    <a:pt x="32834" y="149311"/>
                  </a:lnTo>
                  <a:lnTo>
                    <a:pt x="5373" y="210738"/>
                  </a:lnTo>
                  <a:lnTo>
                    <a:pt x="0" y="247795"/>
                  </a:lnTo>
                  <a:lnTo>
                    <a:pt x="3997" y="282821"/>
                  </a:lnTo>
                  <a:lnTo>
                    <a:pt x="30609" y="336721"/>
                  </a:lnTo>
                  <a:lnTo>
                    <a:pt x="46272" y="356715"/>
                  </a:lnTo>
                  <a:lnTo>
                    <a:pt x="68831" y="373399"/>
                  </a:lnTo>
                  <a:lnTo>
                    <a:pt x="94455" y="382374"/>
                  </a:lnTo>
                  <a:lnTo>
                    <a:pt x="15566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80269" y="1316062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7" y="165432"/>
                  </a:lnTo>
                  <a:lnTo>
                    <a:pt x="19995" y="226766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11855" y="1347647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136871"/>
                  </a:moveTo>
                  <a:lnTo>
                    <a:pt x="20243" y="92908"/>
                  </a:lnTo>
                  <a:lnTo>
                    <a:pt x="59898" y="3701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53969" y="1484518"/>
              <a:ext cx="105285" cy="105286"/>
            </a:xfrm>
            <a:custGeom>
              <a:avLst/>
              <a:gdLst/>
              <a:ahLst/>
              <a:cxnLst/>
              <a:rect l="0" t="0" r="0" b="0"/>
              <a:pathLst>
                <a:path w="105285" h="105286">
                  <a:moveTo>
                    <a:pt x="0" y="0"/>
                  </a:moveTo>
                  <a:lnTo>
                    <a:pt x="38373" y="29308"/>
                  </a:lnTo>
                  <a:lnTo>
                    <a:pt x="91628" y="91034"/>
                  </a:lnTo>
                  <a:lnTo>
                    <a:pt x="10528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75026" y="1242362"/>
              <a:ext cx="217130" cy="442198"/>
            </a:xfrm>
            <a:custGeom>
              <a:avLst/>
              <a:gdLst/>
              <a:ahLst/>
              <a:cxnLst/>
              <a:rect l="0" t="0" r="0" b="0"/>
              <a:pathLst>
                <a:path w="217130" h="442198">
                  <a:moveTo>
                    <a:pt x="0" y="0"/>
                  </a:moveTo>
                  <a:lnTo>
                    <a:pt x="54115" y="45782"/>
                  </a:lnTo>
                  <a:lnTo>
                    <a:pt x="111775" y="101374"/>
                  </a:lnTo>
                  <a:lnTo>
                    <a:pt x="163437" y="158509"/>
                  </a:lnTo>
                  <a:lnTo>
                    <a:pt x="199842" y="213766"/>
                  </a:lnTo>
                  <a:lnTo>
                    <a:pt x="211651" y="241236"/>
                  </a:lnTo>
                  <a:lnTo>
                    <a:pt x="217129" y="287247"/>
                  </a:lnTo>
                  <a:lnTo>
                    <a:pt x="206076" y="346446"/>
                  </a:lnTo>
                  <a:lnTo>
                    <a:pt x="184423" y="388188"/>
                  </a:lnTo>
                  <a:lnTo>
                    <a:pt x="166818" y="412677"/>
                  </a:lnTo>
                  <a:lnTo>
                    <a:pt x="15792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15196" y="1378625"/>
              <a:ext cx="217882" cy="211179"/>
            </a:xfrm>
            <a:custGeom>
              <a:avLst/>
              <a:gdLst/>
              <a:ahLst/>
              <a:cxnLst/>
              <a:rect l="0" t="0" r="0" b="0"/>
              <a:pathLst>
                <a:path w="217882" h="211179">
                  <a:moveTo>
                    <a:pt x="144182" y="105893"/>
                  </a:moveTo>
                  <a:lnTo>
                    <a:pt x="125054" y="43635"/>
                  </a:lnTo>
                  <a:lnTo>
                    <a:pt x="94378" y="4700"/>
                  </a:lnTo>
                  <a:lnTo>
                    <a:pt x="86413" y="996"/>
                  </a:lnTo>
                  <a:lnTo>
                    <a:pt x="68204" y="0"/>
                  </a:lnTo>
                  <a:lnTo>
                    <a:pt x="51533" y="6577"/>
                  </a:lnTo>
                  <a:lnTo>
                    <a:pt x="43811" y="11606"/>
                  </a:lnTo>
                  <a:lnTo>
                    <a:pt x="32112" y="26553"/>
                  </a:lnTo>
                  <a:lnTo>
                    <a:pt x="7640" y="85265"/>
                  </a:lnTo>
                  <a:lnTo>
                    <a:pt x="0" y="119668"/>
                  </a:lnTo>
                  <a:lnTo>
                    <a:pt x="856" y="156378"/>
                  </a:lnTo>
                  <a:lnTo>
                    <a:pt x="6782" y="178633"/>
                  </a:lnTo>
                  <a:lnTo>
                    <a:pt x="17215" y="200223"/>
                  </a:lnTo>
                  <a:lnTo>
                    <a:pt x="25612" y="206214"/>
                  </a:lnTo>
                  <a:lnTo>
                    <a:pt x="47421" y="209752"/>
                  </a:lnTo>
                  <a:lnTo>
                    <a:pt x="66472" y="204305"/>
                  </a:lnTo>
                  <a:lnTo>
                    <a:pt x="74828" y="199577"/>
                  </a:lnTo>
                  <a:lnTo>
                    <a:pt x="87232" y="184965"/>
                  </a:lnTo>
                  <a:lnTo>
                    <a:pt x="104726" y="146988"/>
                  </a:lnTo>
                  <a:lnTo>
                    <a:pt x="109690" y="142648"/>
                  </a:lnTo>
                  <a:lnTo>
                    <a:pt x="115337" y="142095"/>
                  </a:lnTo>
                  <a:lnTo>
                    <a:pt x="121442" y="144065"/>
                  </a:lnTo>
                  <a:lnTo>
                    <a:pt x="134466" y="158733"/>
                  </a:lnTo>
                  <a:lnTo>
                    <a:pt x="149222" y="177341"/>
                  </a:lnTo>
                  <a:lnTo>
                    <a:pt x="177261" y="194393"/>
                  </a:lnTo>
                  <a:lnTo>
                    <a:pt x="217881" y="211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70182" y="1252891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1"/>
                  </a:lnTo>
                  <a:lnTo>
                    <a:pt x="5435" y="196038"/>
                  </a:lnTo>
                  <a:lnTo>
                    <a:pt x="9368" y="249770"/>
                  </a:lnTo>
                  <a:lnTo>
                    <a:pt x="13265" y="302324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682951" y="1316062"/>
              <a:ext cx="216260" cy="268903"/>
            </a:xfrm>
            <a:custGeom>
              <a:avLst/>
              <a:gdLst/>
              <a:ahLst/>
              <a:cxnLst/>
              <a:rect l="0" t="0" r="0" b="0"/>
              <a:pathLst>
                <a:path w="216260" h="268903">
                  <a:moveTo>
                    <a:pt x="118666" y="0"/>
                  </a:moveTo>
                  <a:lnTo>
                    <a:pt x="74704" y="20243"/>
                  </a:lnTo>
                  <a:lnTo>
                    <a:pt x="42478" y="47326"/>
                  </a:lnTo>
                  <a:lnTo>
                    <a:pt x="16703" y="85257"/>
                  </a:lnTo>
                  <a:lnTo>
                    <a:pt x="0" y="132134"/>
                  </a:lnTo>
                  <a:lnTo>
                    <a:pt x="188" y="178231"/>
                  </a:lnTo>
                  <a:lnTo>
                    <a:pt x="13242" y="223345"/>
                  </a:lnTo>
                  <a:lnTo>
                    <a:pt x="28527" y="245883"/>
                  </a:lnTo>
                  <a:lnTo>
                    <a:pt x="37517" y="255169"/>
                  </a:lnTo>
                  <a:lnTo>
                    <a:pt x="59984" y="265487"/>
                  </a:lnTo>
                  <a:lnTo>
                    <a:pt x="84396" y="268902"/>
                  </a:lnTo>
                  <a:lnTo>
                    <a:pt x="139369" y="258603"/>
                  </a:lnTo>
                  <a:lnTo>
                    <a:pt x="165614" y="243259"/>
                  </a:lnTo>
                  <a:lnTo>
                    <a:pt x="188209" y="223895"/>
                  </a:lnTo>
                  <a:lnTo>
                    <a:pt x="204132" y="197750"/>
                  </a:lnTo>
                  <a:lnTo>
                    <a:pt x="216259" y="162188"/>
                  </a:lnTo>
                  <a:lnTo>
                    <a:pt x="216083" y="122015"/>
                  </a:lnTo>
                  <a:lnTo>
                    <a:pt x="203032" y="86065"/>
                  </a:lnTo>
                  <a:lnTo>
                    <a:pt x="184348" y="58776"/>
                  </a:lnTo>
                  <a:lnTo>
                    <a:pt x="158405" y="41461"/>
                  </a:lnTo>
                  <a:lnTo>
                    <a:pt x="152177" y="39339"/>
                  </a:lnTo>
                  <a:lnTo>
                    <a:pt x="148026" y="39094"/>
                  </a:lnTo>
                  <a:lnTo>
                    <a:pt x="13972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71115" y="1316062"/>
              <a:ext cx="255834" cy="276493"/>
            </a:xfrm>
            <a:custGeom>
              <a:avLst/>
              <a:gdLst/>
              <a:ahLst/>
              <a:cxnLst/>
              <a:rect l="0" t="0" r="0" b="0"/>
              <a:pathLst>
                <a:path w="255834" h="276493">
                  <a:moveTo>
                    <a:pt x="93714" y="10528"/>
                  </a:moveTo>
                  <a:lnTo>
                    <a:pt x="65768" y="16117"/>
                  </a:lnTo>
                  <a:lnTo>
                    <a:pt x="45808" y="31340"/>
                  </a:lnTo>
                  <a:lnTo>
                    <a:pt x="24537" y="63098"/>
                  </a:lnTo>
                  <a:lnTo>
                    <a:pt x="4233" y="116973"/>
                  </a:lnTo>
                  <a:lnTo>
                    <a:pt x="0" y="172498"/>
                  </a:lnTo>
                  <a:lnTo>
                    <a:pt x="1761" y="201838"/>
                  </a:lnTo>
                  <a:lnTo>
                    <a:pt x="10342" y="222677"/>
                  </a:lnTo>
                  <a:lnTo>
                    <a:pt x="28327" y="247562"/>
                  </a:lnTo>
                  <a:lnTo>
                    <a:pt x="54063" y="264164"/>
                  </a:lnTo>
                  <a:lnTo>
                    <a:pt x="83915" y="276492"/>
                  </a:lnTo>
                  <a:lnTo>
                    <a:pt x="126165" y="276376"/>
                  </a:lnTo>
                  <a:lnTo>
                    <a:pt x="170140" y="263343"/>
                  </a:lnTo>
                  <a:lnTo>
                    <a:pt x="201627" y="244664"/>
                  </a:lnTo>
                  <a:lnTo>
                    <a:pt x="225773" y="218722"/>
                  </a:lnTo>
                  <a:lnTo>
                    <a:pt x="250545" y="159810"/>
                  </a:lnTo>
                  <a:lnTo>
                    <a:pt x="255833" y="137707"/>
                  </a:lnTo>
                  <a:lnTo>
                    <a:pt x="249696" y="94922"/>
                  </a:lnTo>
                  <a:lnTo>
                    <a:pt x="242588" y="74943"/>
                  </a:lnTo>
                  <a:lnTo>
                    <a:pt x="212307" y="35721"/>
                  </a:lnTo>
                  <a:lnTo>
                    <a:pt x="180585" y="14223"/>
                  </a:lnTo>
                  <a:lnTo>
                    <a:pt x="1253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73289" y="1383996"/>
              <a:ext cx="192880" cy="396474"/>
            </a:xfrm>
            <a:custGeom>
              <a:avLst/>
              <a:gdLst/>
              <a:ahLst/>
              <a:cxnLst/>
              <a:rect l="0" t="0" r="0" b="0"/>
              <a:pathLst>
                <a:path w="192880" h="396474">
                  <a:moveTo>
                    <a:pt x="28494" y="132107"/>
                  </a:moveTo>
                  <a:lnTo>
                    <a:pt x="20160" y="169585"/>
                  </a:lnTo>
                  <a:lnTo>
                    <a:pt x="18398" y="221009"/>
                  </a:lnTo>
                  <a:lnTo>
                    <a:pt x="18050" y="276227"/>
                  </a:lnTo>
                  <a:lnTo>
                    <a:pt x="17982" y="335313"/>
                  </a:lnTo>
                  <a:lnTo>
                    <a:pt x="11902" y="396473"/>
                  </a:lnTo>
                  <a:lnTo>
                    <a:pt x="12753" y="396088"/>
                  </a:lnTo>
                  <a:lnTo>
                    <a:pt x="14490" y="392323"/>
                  </a:lnTo>
                  <a:lnTo>
                    <a:pt x="9174" y="339972"/>
                  </a:lnTo>
                  <a:lnTo>
                    <a:pt x="7780" y="285991"/>
                  </a:lnTo>
                  <a:lnTo>
                    <a:pt x="2268" y="224598"/>
                  </a:lnTo>
                  <a:lnTo>
                    <a:pt x="6415" y="170264"/>
                  </a:lnTo>
                  <a:lnTo>
                    <a:pt x="0" y="114471"/>
                  </a:lnTo>
                  <a:lnTo>
                    <a:pt x="164" y="72420"/>
                  </a:lnTo>
                  <a:lnTo>
                    <a:pt x="8494" y="44358"/>
                  </a:lnTo>
                  <a:lnTo>
                    <a:pt x="23114" y="22528"/>
                  </a:lnTo>
                  <a:lnTo>
                    <a:pt x="31926" y="13431"/>
                  </a:lnTo>
                  <a:lnTo>
                    <a:pt x="54196" y="3323"/>
                  </a:lnTo>
                  <a:lnTo>
                    <a:pt x="78522" y="0"/>
                  </a:lnTo>
                  <a:lnTo>
                    <a:pt x="133435" y="10364"/>
                  </a:lnTo>
                  <a:lnTo>
                    <a:pt x="151563" y="23017"/>
                  </a:lnTo>
                  <a:lnTo>
                    <a:pt x="182265" y="54147"/>
                  </a:lnTo>
                  <a:lnTo>
                    <a:pt x="190423" y="74841"/>
                  </a:lnTo>
                  <a:lnTo>
                    <a:pt x="192879" y="98467"/>
                  </a:lnTo>
                  <a:lnTo>
                    <a:pt x="190072" y="120665"/>
                  </a:lnTo>
                  <a:lnTo>
                    <a:pt x="178685" y="139110"/>
                  </a:lnTo>
                  <a:lnTo>
                    <a:pt x="170735" y="147304"/>
                  </a:lnTo>
                  <a:lnTo>
                    <a:pt x="146305" y="156409"/>
                  </a:lnTo>
                  <a:lnTo>
                    <a:pt x="88550" y="162254"/>
                  </a:lnTo>
                  <a:lnTo>
                    <a:pt x="60080" y="163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85979" y="1410818"/>
              <a:ext cx="121131" cy="147763"/>
            </a:xfrm>
            <a:custGeom>
              <a:avLst/>
              <a:gdLst/>
              <a:ahLst/>
              <a:cxnLst/>
              <a:rect l="0" t="0" r="0" b="0"/>
              <a:pathLst>
                <a:path w="121131" h="147763">
                  <a:moveTo>
                    <a:pt x="79017" y="0"/>
                  </a:moveTo>
                  <a:lnTo>
                    <a:pt x="47734" y="9576"/>
                  </a:lnTo>
                  <a:lnTo>
                    <a:pt x="23994" y="27534"/>
                  </a:lnTo>
                  <a:lnTo>
                    <a:pt x="9329" y="44993"/>
                  </a:lnTo>
                  <a:lnTo>
                    <a:pt x="1251" y="70690"/>
                  </a:lnTo>
                  <a:lnTo>
                    <a:pt x="0" y="98098"/>
                  </a:lnTo>
                  <a:lnTo>
                    <a:pt x="7243" y="118079"/>
                  </a:lnTo>
                  <a:lnTo>
                    <a:pt x="30065" y="142481"/>
                  </a:lnTo>
                  <a:lnTo>
                    <a:pt x="39362" y="146460"/>
                  </a:lnTo>
                  <a:lnTo>
                    <a:pt x="59053" y="147762"/>
                  </a:lnTo>
                  <a:lnTo>
                    <a:pt x="89869" y="141917"/>
                  </a:lnTo>
                  <a:lnTo>
                    <a:pt x="97950" y="136726"/>
                  </a:lnTo>
                  <a:lnTo>
                    <a:pt x="110048" y="121598"/>
                  </a:lnTo>
                  <a:lnTo>
                    <a:pt x="117847" y="87762"/>
                  </a:lnTo>
                  <a:lnTo>
                    <a:pt x="120698" y="33076"/>
                  </a:lnTo>
                  <a:lnTo>
                    <a:pt x="12113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968562" y="1421347"/>
              <a:ext cx="117532" cy="126848"/>
            </a:xfrm>
            <a:custGeom>
              <a:avLst/>
              <a:gdLst/>
              <a:ahLst/>
              <a:cxnLst/>
              <a:rect l="0" t="0" r="0" b="0"/>
              <a:pathLst>
                <a:path w="117532" h="126848">
                  <a:moveTo>
                    <a:pt x="33303" y="0"/>
                  </a:moveTo>
                  <a:lnTo>
                    <a:pt x="3994" y="34897"/>
                  </a:lnTo>
                  <a:lnTo>
                    <a:pt x="0" y="57234"/>
                  </a:lnTo>
                  <a:lnTo>
                    <a:pt x="3294" y="81589"/>
                  </a:lnTo>
                  <a:lnTo>
                    <a:pt x="12557" y="104112"/>
                  </a:lnTo>
                  <a:lnTo>
                    <a:pt x="30711" y="119581"/>
                  </a:lnTo>
                  <a:lnTo>
                    <a:pt x="42104" y="125344"/>
                  </a:lnTo>
                  <a:lnTo>
                    <a:pt x="53209" y="126847"/>
                  </a:lnTo>
                  <a:lnTo>
                    <a:pt x="74905" y="122277"/>
                  </a:lnTo>
                  <a:lnTo>
                    <a:pt x="101262" y="106550"/>
                  </a:lnTo>
                  <a:lnTo>
                    <a:pt x="106685" y="97939"/>
                  </a:lnTo>
                  <a:lnTo>
                    <a:pt x="114317" y="63464"/>
                  </a:lnTo>
                  <a:lnTo>
                    <a:pt x="1175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128208" y="1431734"/>
              <a:ext cx="136871" cy="115956"/>
            </a:xfrm>
            <a:custGeom>
              <a:avLst/>
              <a:gdLst/>
              <a:ahLst/>
              <a:cxnLst/>
              <a:rect l="0" t="0" r="0" b="0"/>
              <a:pathLst>
                <a:path w="136871" h="115956">
                  <a:moveTo>
                    <a:pt x="0" y="10670"/>
                  </a:moveTo>
                  <a:lnTo>
                    <a:pt x="17958" y="65714"/>
                  </a:lnTo>
                  <a:lnTo>
                    <a:pt x="24749" y="90506"/>
                  </a:lnTo>
                  <a:lnTo>
                    <a:pt x="24688" y="95479"/>
                  </a:lnTo>
                  <a:lnTo>
                    <a:pt x="22307" y="95285"/>
                  </a:lnTo>
                  <a:lnTo>
                    <a:pt x="18381" y="91647"/>
                  </a:lnTo>
                  <a:lnTo>
                    <a:pt x="14018" y="75125"/>
                  </a:lnTo>
                  <a:lnTo>
                    <a:pt x="13249" y="53355"/>
                  </a:lnTo>
                  <a:lnTo>
                    <a:pt x="16807" y="31980"/>
                  </a:lnTo>
                  <a:lnTo>
                    <a:pt x="30976" y="5806"/>
                  </a:lnTo>
                  <a:lnTo>
                    <a:pt x="39368" y="1578"/>
                  </a:lnTo>
                  <a:lnTo>
                    <a:pt x="61170" y="0"/>
                  </a:lnTo>
                  <a:lnTo>
                    <a:pt x="80219" y="6317"/>
                  </a:lnTo>
                  <a:lnTo>
                    <a:pt x="88575" y="11278"/>
                  </a:lnTo>
                  <a:lnTo>
                    <a:pt x="100977" y="26148"/>
                  </a:lnTo>
                  <a:lnTo>
                    <a:pt x="125964" y="84804"/>
                  </a:lnTo>
                  <a:lnTo>
                    <a:pt x="136870" y="1159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308490" y="1218214"/>
              <a:ext cx="143415" cy="353387"/>
            </a:xfrm>
            <a:custGeom>
              <a:avLst/>
              <a:gdLst/>
              <a:ahLst/>
              <a:cxnLst/>
              <a:rect l="0" t="0" r="0" b="0"/>
              <a:pathLst>
                <a:path w="143415" h="353387">
                  <a:moveTo>
                    <a:pt x="93459" y="224190"/>
                  </a:moveTo>
                  <a:lnTo>
                    <a:pt x="82280" y="207422"/>
                  </a:lnTo>
                  <a:lnTo>
                    <a:pt x="74308" y="202483"/>
                  </a:lnTo>
                  <a:lnTo>
                    <a:pt x="52972" y="196995"/>
                  </a:lnTo>
                  <a:lnTo>
                    <a:pt x="43071" y="197871"/>
                  </a:lnTo>
                  <a:lnTo>
                    <a:pt x="25830" y="205084"/>
                  </a:lnTo>
                  <a:lnTo>
                    <a:pt x="13489" y="219208"/>
                  </a:lnTo>
                  <a:lnTo>
                    <a:pt x="5274" y="238353"/>
                  </a:lnTo>
                  <a:lnTo>
                    <a:pt x="0" y="288772"/>
                  </a:lnTo>
                  <a:lnTo>
                    <a:pt x="1619" y="313724"/>
                  </a:lnTo>
                  <a:lnTo>
                    <a:pt x="10137" y="332613"/>
                  </a:lnTo>
                  <a:lnTo>
                    <a:pt x="24841" y="345687"/>
                  </a:lnTo>
                  <a:lnTo>
                    <a:pt x="33676" y="350812"/>
                  </a:lnTo>
                  <a:lnTo>
                    <a:pt x="52851" y="353386"/>
                  </a:lnTo>
                  <a:lnTo>
                    <a:pt x="62877" y="352434"/>
                  </a:lnTo>
                  <a:lnTo>
                    <a:pt x="71901" y="347121"/>
                  </a:lnTo>
                  <a:lnTo>
                    <a:pt x="95780" y="317286"/>
                  </a:lnTo>
                  <a:lnTo>
                    <a:pt x="121690" y="265283"/>
                  </a:lnTo>
                  <a:lnTo>
                    <a:pt x="138420" y="204361"/>
                  </a:lnTo>
                  <a:lnTo>
                    <a:pt x="143414" y="144407"/>
                  </a:lnTo>
                  <a:lnTo>
                    <a:pt x="137468" y="87504"/>
                  </a:lnTo>
                  <a:lnTo>
                    <a:pt x="127417" y="25559"/>
                  </a:lnTo>
                  <a:lnTo>
                    <a:pt x="121029" y="3718"/>
                  </a:lnTo>
                  <a:lnTo>
                    <a:pt x="117688" y="0"/>
                  </a:lnTo>
                  <a:lnTo>
                    <a:pt x="114292" y="1030"/>
                  </a:lnTo>
                  <a:lnTo>
                    <a:pt x="110857" y="5227"/>
                  </a:lnTo>
                  <a:lnTo>
                    <a:pt x="106023" y="33490"/>
                  </a:lnTo>
                  <a:lnTo>
                    <a:pt x="103220" y="84962"/>
                  </a:lnTo>
                  <a:lnTo>
                    <a:pt x="95733" y="140189"/>
                  </a:lnTo>
                  <a:lnTo>
                    <a:pt x="99498" y="196159"/>
                  </a:lnTo>
                  <a:lnTo>
                    <a:pt x="114849" y="254857"/>
                  </a:lnTo>
                  <a:lnTo>
                    <a:pt x="125045" y="308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646774" y="1189720"/>
              <a:ext cx="144730" cy="379027"/>
            </a:xfrm>
            <a:custGeom>
              <a:avLst/>
              <a:gdLst/>
              <a:ahLst/>
              <a:cxnLst/>
              <a:rect l="0" t="0" r="0" b="0"/>
              <a:pathLst>
                <a:path w="144730" h="379027">
                  <a:moveTo>
                    <a:pt x="144729" y="0"/>
                  </a:moveTo>
                  <a:lnTo>
                    <a:pt x="120682" y="9575"/>
                  </a:lnTo>
                  <a:lnTo>
                    <a:pt x="99259" y="27533"/>
                  </a:lnTo>
                  <a:lnTo>
                    <a:pt x="79264" y="55731"/>
                  </a:lnTo>
                  <a:lnTo>
                    <a:pt x="52024" y="114603"/>
                  </a:lnTo>
                  <a:lnTo>
                    <a:pt x="21314" y="171416"/>
                  </a:lnTo>
                  <a:lnTo>
                    <a:pt x="4927" y="225192"/>
                  </a:lnTo>
                  <a:lnTo>
                    <a:pt x="0" y="279705"/>
                  </a:lnTo>
                  <a:lnTo>
                    <a:pt x="12181" y="336311"/>
                  </a:lnTo>
                  <a:lnTo>
                    <a:pt x="27726" y="362730"/>
                  </a:lnTo>
                  <a:lnTo>
                    <a:pt x="35142" y="368162"/>
                  </a:lnTo>
                  <a:lnTo>
                    <a:pt x="710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818006" y="1384156"/>
              <a:ext cx="152620" cy="278606"/>
            </a:xfrm>
            <a:custGeom>
              <a:avLst/>
              <a:gdLst/>
              <a:ahLst/>
              <a:cxnLst/>
              <a:rect l="0" t="0" r="0" b="0"/>
              <a:pathLst>
                <a:path w="152620" h="278606">
                  <a:moveTo>
                    <a:pt x="15610" y="121419"/>
                  </a:moveTo>
                  <a:lnTo>
                    <a:pt x="23944" y="175563"/>
                  </a:lnTo>
                  <a:lnTo>
                    <a:pt x="25705" y="230510"/>
                  </a:lnTo>
                  <a:lnTo>
                    <a:pt x="24883" y="278235"/>
                  </a:lnTo>
                  <a:lnTo>
                    <a:pt x="22963" y="278605"/>
                  </a:lnTo>
                  <a:lnTo>
                    <a:pt x="20512" y="275343"/>
                  </a:lnTo>
                  <a:lnTo>
                    <a:pt x="16256" y="212413"/>
                  </a:lnTo>
                  <a:lnTo>
                    <a:pt x="15738" y="150831"/>
                  </a:lnTo>
                  <a:lnTo>
                    <a:pt x="4175" y="87814"/>
                  </a:lnTo>
                  <a:lnTo>
                    <a:pt x="0" y="62030"/>
                  </a:lnTo>
                  <a:lnTo>
                    <a:pt x="2044" y="38872"/>
                  </a:lnTo>
                  <a:lnTo>
                    <a:pt x="13090" y="20000"/>
                  </a:lnTo>
                  <a:lnTo>
                    <a:pt x="20950" y="11693"/>
                  </a:lnTo>
                  <a:lnTo>
                    <a:pt x="42160" y="2462"/>
                  </a:lnTo>
                  <a:lnTo>
                    <a:pt x="54367" y="0"/>
                  </a:lnTo>
                  <a:lnTo>
                    <a:pt x="77290" y="3504"/>
                  </a:lnTo>
                  <a:lnTo>
                    <a:pt x="120601" y="24817"/>
                  </a:lnTo>
                  <a:lnTo>
                    <a:pt x="146805" y="44703"/>
                  </a:lnTo>
                  <a:lnTo>
                    <a:pt x="151036" y="52727"/>
                  </a:lnTo>
                  <a:lnTo>
                    <a:pt x="152619" y="71002"/>
                  </a:lnTo>
                  <a:lnTo>
                    <a:pt x="146303" y="87703"/>
                  </a:lnTo>
                  <a:lnTo>
                    <a:pt x="141344" y="95432"/>
                  </a:lnTo>
                  <a:lnTo>
                    <a:pt x="132188" y="100585"/>
                  </a:lnTo>
                  <a:lnTo>
                    <a:pt x="84825" y="108855"/>
                  </a:lnTo>
                  <a:lnTo>
                    <a:pt x="57725" y="110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907316" y="1210777"/>
              <a:ext cx="143372" cy="389555"/>
            </a:xfrm>
            <a:custGeom>
              <a:avLst/>
              <a:gdLst/>
              <a:ahLst/>
              <a:cxnLst/>
              <a:rect l="0" t="0" r="0" b="0"/>
              <a:pathLst>
                <a:path w="143372" h="389555">
                  <a:moveTo>
                    <a:pt x="0" y="0"/>
                  </a:moveTo>
                  <a:lnTo>
                    <a:pt x="16768" y="5589"/>
                  </a:lnTo>
                  <a:lnTo>
                    <a:pt x="31239" y="20811"/>
                  </a:lnTo>
                  <a:lnTo>
                    <a:pt x="76788" y="78992"/>
                  </a:lnTo>
                  <a:lnTo>
                    <a:pt x="110834" y="130897"/>
                  </a:lnTo>
                  <a:lnTo>
                    <a:pt x="137750" y="186210"/>
                  </a:lnTo>
                  <a:lnTo>
                    <a:pt x="143371" y="227009"/>
                  </a:lnTo>
                  <a:lnTo>
                    <a:pt x="132368" y="289250"/>
                  </a:lnTo>
                  <a:lnTo>
                    <a:pt x="116948" y="324740"/>
                  </a:lnTo>
                  <a:lnTo>
                    <a:pt x="59439" y="382977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760515" y="1884601"/>
            <a:ext cx="3105616" cy="626150"/>
            <a:chOff x="760515" y="1884601"/>
            <a:chExt cx="3105616" cy="626150"/>
          </a:xfrm>
        </p:grpSpPr>
        <p:sp>
          <p:nvSpPr>
            <p:cNvPr id="77" name="Freeform 76"/>
            <p:cNvSpPr/>
            <p:nvPr/>
          </p:nvSpPr>
          <p:spPr>
            <a:xfrm>
              <a:off x="760515" y="2122739"/>
              <a:ext cx="225776" cy="388012"/>
            </a:xfrm>
            <a:custGeom>
              <a:avLst/>
              <a:gdLst/>
              <a:ahLst/>
              <a:cxnLst/>
              <a:rect l="0" t="0" r="0" b="0"/>
              <a:pathLst>
                <a:path w="225776" h="388012">
                  <a:moveTo>
                    <a:pt x="18593" y="88245"/>
                  </a:moveTo>
                  <a:lnTo>
                    <a:pt x="21713" y="148628"/>
                  </a:lnTo>
                  <a:lnTo>
                    <a:pt x="26927" y="200113"/>
                  </a:lnTo>
                  <a:lnTo>
                    <a:pt x="34277" y="253842"/>
                  </a:lnTo>
                  <a:lnTo>
                    <a:pt x="38589" y="306656"/>
                  </a:lnTo>
                  <a:lnTo>
                    <a:pt x="42560" y="365268"/>
                  </a:lnTo>
                  <a:lnTo>
                    <a:pt x="46793" y="388011"/>
                  </a:lnTo>
                  <a:lnTo>
                    <a:pt x="47921" y="387525"/>
                  </a:lnTo>
                  <a:lnTo>
                    <a:pt x="48674" y="382521"/>
                  </a:lnTo>
                  <a:lnTo>
                    <a:pt x="40982" y="323841"/>
                  </a:lnTo>
                  <a:lnTo>
                    <a:pt x="28373" y="264633"/>
                  </a:lnTo>
                  <a:lnTo>
                    <a:pt x="14936" y="210565"/>
                  </a:lnTo>
                  <a:lnTo>
                    <a:pt x="8252" y="155994"/>
                  </a:lnTo>
                  <a:lnTo>
                    <a:pt x="0" y="103967"/>
                  </a:lnTo>
                  <a:lnTo>
                    <a:pt x="1386" y="61318"/>
                  </a:lnTo>
                  <a:lnTo>
                    <a:pt x="7436" y="37673"/>
                  </a:lnTo>
                  <a:lnTo>
                    <a:pt x="17924" y="15466"/>
                  </a:lnTo>
                  <a:lnTo>
                    <a:pt x="27506" y="8140"/>
                  </a:lnTo>
                  <a:lnTo>
                    <a:pt x="53750" y="0"/>
                  </a:lnTo>
                  <a:lnTo>
                    <a:pt x="95821" y="1007"/>
                  </a:lnTo>
                  <a:lnTo>
                    <a:pt x="143552" y="12998"/>
                  </a:lnTo>
                  <a:lnTo>
                    <a:pt x="197396" y="43342"/>
                  </a:lnTo>
                  <a:lnTo>
                    <a:pt x="212315" y="60099"/>
                  </a:lnTo>
                  <a:lnTo>
                    <a:pt x="221675" y="80415"/>
                  </a:lnTo>
                  <a:lnTo>
                    <a:pt x="225775" y="116991"/>
                  </a:lnTo>
                  <a:lnTo>
                    <a:pt x="218931" y="150574"/>
                  </a:lnTo>
                  <a:lnTo>
                    <a:pt x="208628" y="172099"/>
                  </a:lnTo>
                  <a:lnTo>
                    <a:pt x="190011" y="190244"/>
                  </a:lnTo>
                  <a:lnTo>
                    <a:pt x="178495" y="198359"/>
                  </a:lnTo>
                  <a:lnTo>
                    <a:pt x="153222" y="204255"/>
                  </a:lnTo>
                  <a:lnTo>
                    <a:pt x="92293" y="204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063378" y="2087845"/>
              <a:ext cx="157928" cy="189280"/>
            </a:xfrm>
            <a:custGeom>
              <a:avLst/>
              <a:gdLst/>
              <a:ahLst/>
              <a:cxnLst/>
              <a:rect l="0" t="0" r="0" b="0"/>
              <a:pathLst>
                <a:path w="157928" h="189280">
                  <a:moveTo>
                    <a:pt x="0" y="102082"/>
                  </a:moveTo>
                  <a:lnTo>
                    <a:pt x="62092" y="96493"/>
                  </a:lnTo>
                  <a:lnTo>
                    <a:pt x="115671" y="80751"/>
                  </a:lnTo>
                  <a:lnTo>
                    <a:pt x="126247" y="77333"/>
                  </a:lnTo>
                  <a:lnTo>
                    <a:pt x="141118" y="64176"/>
                  </a:lnTo>
                  <a:lnTo>
                    <a:pt x="146721" y="55755"/>
                  </a:lnTo>
                  <a:lnTo>
                    <a:pt x="149827" y="37038"/>
                  </a:lnTo>
                  <a:lnTo>
                    <a:pt x="149018" y="27134"/>
                  </a:lnTo>
                  <a:lnTo>
                    <a:pt x="144969" y="19362"/>
                  </a:lnTo>
                  <a:lnTo>
                    <a:pt x="131111" y="7606"/>
                  </a:lnTo>
                  <a:lnTo>
                    <a:pt x="97989" y="0"/>
                  </a:lnTo>
                  <a:lnTo>
                    <a:pt x="78256" y="4460"/>
                  </a:lnTo>
                  <a:lnTo>
                    <a:pt x="46523" y="26387"/>
                  </a:lnTo>
                  <a:lnTo>
                    <a:pt x="35105" y="45823"/>
                  </a:lnTo>
                  <a:lnTo>
                    <a:pt x="27300" y="71229"/>
                  </a:lnTo>
                  <a:lnTo>
                    <a:pt x="24077" y="116077"/>
                  </a:lnTo>
                  <a:lnTo>
                    <a:pt x="27468" y="141057"/>
                  </a:lnTo>
                  <a:lnTo>
                    <a:pt x="39114" y="160739"/>
                  </a:lnTo>
                  <a:lnTo>
                    <a:pt x="55988" y="176115"/>
                  </a:lnTo>
                  <a:lnTo>
                    <a:pt x="75186" y="186848"/>
                  </a:lnTo>
                  <a:lnTo>
                    <a:pt x="98537" y="189279"/>
                  </a:lnTo>
                  <a:lnTo>
                    <a:pt x="131751" y="184070"/>
                  </a:lnTo>
                  <a:lnTo>
                    <a:pt x="157927" y="17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32632" y="2095171"/>
              <a:ext cx="99244" cy="173876"/>
            </a:xfrm>
            <a:custGeom>
              <a:avLst/>
              <a:gdLst/>
              <a:ahLst/>
              <a:cxnLst/>
              <a:rect l="0" t="0" r="0" b="0"/>
              <a:pathLst>
                <a:path w="99244" h="173876">
                  <a:moveTo>
                    <a:pt x="4487" y="84228"/>
                  </a:moveTo>
                  <a:lnTo>
                    <a:pt x="19141" y="146320"/>
                  </a:lnTo>
                  <a:lnTo>
                    <a:pt x="34825" y="173075"/>
                  </a:lnTo>
                  <a:lnTo>
                    <a:pt x="37580" y="173875"/>
                  </a:lnTo>
                  <a:lnTo>
                    <a:pt x="38248" y="169729"/>
                  </a:lnTo>
                  <a:lnTo>
                    <a:pt x="34699" y="152644"/>
                  </a:lnTo>
                  <a:lnTo>
                    <a:pt x="12480" y="95678"/>
                  </a:lnTo>
                  <a:lnTo>
                    <a:pt x="0" y="52824"/>
                  </a:lnTo>
                  <a:lnTo>
                    <a:pt x="1713" y="31666"/>
                  </a:lnTo>
                  <a:lnTo>
                    <a:pt x="6147" y="23450"/>
                  </a:lnTo>
                  <a:lnTo>
                    <a:pt x="20432" y="11202"/>
                  </a:lnTo>
                  <a:lnTo>
                    <a:pt x="41600" y="4979"/>
                  </a:lnTo>
                  <a:lnTo>
                    <a:pt x="992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62959" y="2074114"/>
              <a:ext cx="174617" cy="178985"/>
            </a:xfrm>
            <a:custGeom>
              <a:avLst/>
              <a:gdLst/>
              <a:ahLst/>
              <a:cxnLst/>
              <a:rect l="0" t="0" r="0" b="0"/>
              <a:pathLst>
                <a:path w="174617" h="178985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1262" y="29308"/>
                  </a:lnTo>
                  <a:lnTo>
                    <a:pt x="2371" y="48900"/>
                  </a:lnTo>
                  <a:lnTo>
                    <a:pt x="0" y="60676"/>
                  </a:lnTo>
                  <a:lnTo>
                    <a:pt x="1929" y="69697"/>
                  </a:lnTo>
                  <a:lnTo>
                    <a:pt x="6724" y="76880"/>
                  </a:lnTo>
                  <a:lnTo>
                    <a:pt x="13431" y="82839"/>
                  </a:lnTo>
                  <a:lnTo>
                    <a:pt x="21411" y="85641"/>
                  </a:lnTo>
                  <a:lnTo>
                    <a:pt x="75218" y="84645"/>
                  </a:lnTo>
                  <a:lnTo>
                    <a:pt x="115396" y="89940"/>
                  </a:lnTo>
                  <a:lnTo>
                    <a:pt x="151347" y="104508"/>
                  </a:lnTo>
                  <a:lnTo>
                    <a:pt x="167187" y="120147"/>
                  </a:lnTo>
                  <a:lnTo>
                    <a:pt x="173048" y="129231"/>
                  </a:lnTo>
                  <a:lnTo>
                    <a:pt x="174616" y="137626"/>
                  </a:lnTo>
                  <a:lnTo>
                    <a:pt x="173322" y="145563"/>
                  </a:lnTo>
                  <a:lnTo>
                    <a:pt x="170119" y="153194"/>
                  </a:lnTo>
                  <a:lnTo>
                    <a:pt x="157202" y="164792"/>
                  </a:lnTo>
                  <a:lnTo>
                    <a:pt x="138593" y="172676"/>
                  </a:lnTo>
                  <a:lnTo>
                    <a:pt x="88519" y="177738"/>
                  </a:lnTo>
                  <a:lnTo>
                    <a:pt x="4790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68142" y="2102681"/>
              <a:ext cx="140619" cy="111296"/>
            </a:xfrm>
            <a:custGeom>
              <a:avLst/>
              <a:gdLst/>
              <a:ahLst/>
              <a:cxnLst/>
              <a:rect l="0" t="0" r="0" b="0"/>
              <a:pathLst>
                <a:path w="140619" h="111296">
                  <a:moveTo>
                    <a:pt x="95402" y="13546"/>
                  </a:moveTo>
                  <a:lnTo>
                    <a:pt x="78634" y="2368"/>
                  </a:lnTo>
                  <a:lnTo>
                    <a:pt x="61043" y="0"/>
                  </a:lnTo>
                  <a:lnTo>
                    <a:pt x="51439" y="1006"/>
                  </a:lnTo>
                  <a:lnTo>
                    <a:pt x="34528" y="8363"/>
                  </a:lnTo>
                  <a:lnTo>
                    <a:pt x="4608" y="32150"/>
                  </a:lnTo>
                  <a:lnTo>
                    <a:pt x="948" y="41156"/>
                  </a:lnTo>
                  <a:lnTo>
                    <a:pt x="0" y="63642"/>
                  </a:lnTo>
                  <a:lnTo>
                    <a:pt x="6597" y="82995"/>
                  </a:lnTo>
                  <a:lnTo>
                    <a:pt x="11632" y="91431"/>
                  </a:lnTo>
                  <a:lnTo>
                    <a:pt x="26585" y="103924"/>
                  </a:lnTo>
                  <a:lnTo>
                    <a:pt x="35486" y="108893"/>
                  </a:lnTo>
                  <a:lnTo>
                    <a:pt x="54735" y="111295"/>
                  </a:lnTo>
                  <a:lnTo>
                    <a:pt x="95687" y="103305"/>
                  </a:lnTo>
                  <a:lnTo>
                    <a:pt x="121482" y="88235"/>
                  </a:lnTo>
                  <a:lnTo>
                    <a:pt x="133509" y="72478"/>
                  </a:lnTo>
                  <a:lnTo>
                    <a:pt x="138354" y="63362"/>
                  </a:lnTo>
                  <a:lnTo>
                    <a:pt x="140618" y="43876"/>
                  </a:lnTo>
                  <a:lnTo>
                    <a:pt x="139584" y="33766"/>
                  </a:lnTo>
                  <a:lnTo>
                    <a:pt x="135385" y="25856"/>
                  </a:lnTo>
                  <a:lnTo>
                    <a:pt x="121361" y="13948"/>
                  </a:lnTo>
                  <a:lnTo>
                    <a:pt x="95402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79357" y="2072435"/>
              <a:ext cx="147400" cy="128021"/>
            </a:xfrm>
            <a:custGeom>
              <a:avLst/>
              <a:gdLst/>
              <a:ahLst/>
              <a:cxnLst/>
              <a:rect l="0" t="0" r="0" b="0"/>
              <a:pathLst>
                <a:path w="147400" h="128021">
                  <a:moveTo>
                    <a:pt x="0" y="75378"/>
                  </a:moveTo>
                  <a:lnTo>
                    <a:pt x="23719" y="119341"/>
                  </a:lnTo>
                  <a:lnTo>
                    <a:pt x="24002" y="122234"/>
                  </a:lnTo>
                  <a:lnTo>
                    <a:pt x="21850" y="120653"/>
                  </a:lnTo>
                  <a:lnTo>
                    <a:pt x="14391" y="109538"/>
                  </a:lnTo>
                  <a:lnTo>
                    <a:pt x="4784" y="82380"/>
                  </a:lnTo>
                  <a:lnTo>
                    <a:pt x="2587" y="46387"/>
                  </a:lnTo>
                  <a:lnTo>
                    <a:pt x="6219" y="23889"/>
                  </a:lnTo>
                  <a:lnTo>
                    <a:pt x="11165" y="15315"/>
                  </a:lnTo>
                  <a:lnTo>
                    <a:pt x="26020" y="2670"/>
                  </a:lnTo>
                  <a:lnTo>
                    <a:pt x="34894" y="0"/>
                  </a:lnTo>
                  <a:lnTo>
                    <a:pt x="54113" y="153"/>
                  </a:lnTo>
                  <a:lnTo>
                    <a:pt x="71234" y="7239"/>
                  </a:lnTo>
                  <a:lnTo>
                    <a:pt x="106878" y="30853"/>
                  </a:lnTo>
                  <a:lnTo>
                    <a:pt x="120811" y="50520"/>
                  </a:lnTo>
                  <a:lnTo>
                    <a:pt x="143794" y="110919"/>
                  </a:lnTo>
                  <a:lnTo>
                    <a:pt x="147399" y="128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74197" y="1979357"/>
              <a:ext cx="270485" cy="185182"/>
            </a:xfrm>
            <a:custGeom>
              <a:avLst/>
              <a:gdLst/>
              <a:ahLst/>
              <a:cxnLst/>
              <a:rect l="0" t="0" r="0" b="0"/>
              <a:pathLst>
                <a:path w="270485" h="185182">
                  <a:moveTo>
                    <a:pt x="0" y="73700"/>
                  </a:moveTo>
                  <a:lnTo>
                    <a:pt x="3119" y="116391"/>
                  </a:lnTo>
                  <a:lnTo>
                    <a:pt x="9575" y="135958"/>
                  </a:lnTo>
                  <a:lnTo>
                    <a:pt x="39403" y="174893"/>
                  </a:lnTo>
                  <a:lnTo>
                    <a:pt x="59236" y="183015"/>
                  </a:lnTo>
                  <a:lnTo>
                    <a:pt x="71076" y="185181"/>
                  </a:lnTo>
                  <a:lnTo>
                    <a:pt x="90471" y="181349"/>
                  </a:lnTo>
                  <a:lnTo>
                    <a:pt x="98918" y="177051"/>
                  </a:lnTo>
                  <a:lnTo>
                    <a:pt x="111424" y="162917"/>
                  </a:lnTo>
                  <a:lnTo>
                    <a:pt x="128984" y="125248"/>
                  </a:lnTo>
                  <a:lnTo>
                    <a:pt x="133952" y="120933"/>
                  </a:lnTo>
                  <a:lnTo>
                    <a:pt x="139604" y="120397"/>
                  </a:lnTo>
                  <a:lnTo>
                    <a:pt x="152123" y="126039"/>
                  </a:lnTo>
                  <a:lnTo>
                    <a:pt x="212697" y="170148"/>
                  </a:lnTo>
                  <a:lnTo>
                    <a:pt x="222516" y="170754"/>
                  </a:lnTo>
                  <a:lnTo>
                    <a:pt x="242785" y="165188"/>
                  </a:lnTo>
                  <a:lnTo>
                    <a:pt x="257253" y="151796"/>
                  </a:lnTo>
                  <a:lnTo>
                    <a:pt x="262749" y="143311"/>
                  </a:lnTo>
                  <a:lnTo>
                    <a:pt x="270484" y="109013"/>
                  </a:lnTo>
                  <a:lnTo>
                    <a:pt x="264692" y="63908"/>
                  </a:lnTo>
                  <a:lnTo>
                    <a:pt x="254422" y="32974"/>
                  </a:lnTo>
                  <a:lnTo>
                    <a:pt x="2316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18583" y="1982542"/>
              <a:ext cx="130833" cy="172689"/>
            </a:xfrm>
            <a:custGeom>
              <a:avLst/>
              <a:gdLst/>
              <a:ahLst/>
              <a:cxnLst/>
              <a:rect l="0" t="0" r="0" b="0"/>
              <a:pathLst>
                <a:path w="130833" h="172689">
                  <a:moveTo>
                    <a:pt x="13582" y="70515"/>
                  </a:moveTo>
                  <a:lnTo>
                    <a:pt x="41138" y="77750"/>
                  </a:lnTo>
                  <a:lnTo>
                    <a:pt x="94241" y="77273"/>
                  </a:lnTo>
                  <a:lnTo>
                    <a:pt x="105960" y="75020"/>
                  </a:lnTo>
                  <a:lnTo>
                    <a:pt x="114941" y="70009"/>
                  </a:lnTo>
                  <a:lnTo>
                    <a:pt x="128041" y="55082"/>
                  </a:lnTo>
                  <a:lnTo>
                    <a:pt x="130832" y="46188"/>
                  </a:lnTo>
                  <a:lnTo>
                    <a:pt x="130814" y="26948"/>
                  </a:lnTo>
                  <a:lnTo>
                    <a:pt x="126832" y="19243"/>
                  </a:lnTo>
                  <a:lnTo>
                    <a:pt x="113049" y="7563"/>
                  </a:lnTo>
                  <a:lnTo>
                    <a:pt x="79969" y="0"/>
                  </a:lnTo>
                  <a:lnTo>
                    <a:pt x="46121" y="3348"/>
                  </a:lnTo>
                  <a:lnTo>
                    <a:pt x="27654" y="14926"/>
                  </a:lnTo>
                  <a:lnTo>
                    <a:pt x="12818" y="31771"/>
                  </a:lnTo>
                  <a:lnTo>
                    <a:pt x="2324" y="50955"/>
                  </a:lnTo>
                  <a:lnTo>
                    <a:pt x="0" y="74300"/>
                  </a:lnTo>
                  <a:lnTo>
                    <a:pt x="8040" y="121825"/>
                  </a:lnTo>
                  <a:lnTo>
                    <a:pt x="23119" y="148759"/>
                  </a:lnTo>
                  <a:lnTo>
                    <a:pt x="38878" y="161052"/>
                  </a:lnTo>
                  <a:lnTo>
                    <a:pt x="58750" y="169245"/>
                  </a:lnTo>
                  <a:lnTo>
                    <a:pt x="91566" y="172688"/>
                  </a:lnTo>
                  <a:lnTo>
                    <a:pt x="97157" y="171385"/>
                  </a:lnTo>
                  <a:lnTo>
                    <a:pt x="108339" y="165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42735" y="206358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5590" y="58617"/>
                  </a:lnTo>
                  <a:lnTo>
                    <a:pt x="25194" y="102046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21678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52721" y="2062874"/>
              <a:ext cx="182298" cy="313156"/>
            </a:xfrm>
            <a:custGeom>
              <a:avLst/>
              <a:gdLst/>
              <a:ahLst/>
              <a:cxnLst/>
              <a:rect l="0" t="0" r="0" b="0"/>
              <a:pathLst>
                <a:path w="182298" h="313156">
                  <a:moveTo>
                    <a:pt x="111113" y="42825"/>
                  </a:moveTo>
                  <a:lnTo>
                    <a:pt x="101538" y="18778"/>
                  </a:lnTo>
                  <a:lnTo>
                    <a:pt x="90869" y="4452"/>
                  </a:lnTo>
                  <a:lnTo>
                    <a:pt x="83579" y="865"/>
                  </a:lnTo>
                  <a:lnTo>
                    <a:pt x="66120" y="0"/>
                  </a:lnTo>
                  <a:lnTo>
                    <a:pt x="36561" y="6090"/>
                  </a:lnTo>
                  <a:lnTo>
                    <a:pt x="11164" y="20892"/>
                  </a:lnTo>
                  <a:lnTo>
                    <a:pt x="5876" y="29373"/>
                  </a:lnTo>
                  <a:lnTo>
                    <a:pt x="0" y="51274"/>
                  </a:lnTo>
                  <a:lnTo>
                    <a:pt x="1943" y="60156"/>
                  </a:lnTo>
                  <a:lnTo>
                    <a:pt x="6747" y="67247"/>
                  </a:lnTo>
                  <a:lnTo>
                    <a:pt x="21444" y="78246"/>
                  </a:lnTo>
                  <a:lnTo>
                    <a:pt x="39675" y="87034"/>
                  </a:lnTo>
                  <a:lnTo>
                    <a:pt x="59475" y="88600"/>
                  </a:lnTo>
                  <a:lnTo>
                    <a:pt x="78804" y="84226"/>
                  </a:lnTo>
                  <a:lnTo>
                    <a:pt x="95194" y="74484"/>
                  </a:lnTo>
                  <a:lnTo>
                    <a:pt x="101670" y="74459"/>
                  </a:lnTo>
                  <a:lnTo>
                    <a:pt x="107157" y="77953"/>
                  </a:lnTo>
                  <a:lnTo>
                    <a:pt x="116374" y="91193"/>
                  </a:lnTo>
                  <a:lnTo>
                    <a:pt x="139035" y="149829"/>
                  </a:lnTo>
                  <a:lnTo>
                    <a:pt x="156316" y="201785"/>
                  </a:lnTo>
                  <a:lnTo>
                    <a:pt x="176324" y="257109"/>
                  </a:lnTo>
                  <a:lnTo>
                    <a:pt x="182297" y="299079"/>
                  </a:lnTo>
                  <a:lnTo>
                    <a:pt x="178456" y="307248"/>
                  </a:lnTo>
                  <a:lnTo>
                    <a:pt x="171216" y="311524"/>
                  </a:lnTo>
                  <a:lnTo>
                    <a:pt x="150694" y="313155"/>
                  </a:lnTo>
                  <a:lnTo>
                    <a:pt x="91340" y="301617"/>
                  </a:lnTo>
                  <a:lnTo>
                    <a:pt x="58470" y="295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95419" y="1884601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0" y="0"/>
                  </a:moveTo>
                  <a:lnTo>
                    <a:pt x="17958" y="61110"/>
                  </a:lnTo>
                  <a:lnTo>
                    <a:pt x="31667" y="111117"/>
                  </a:lnTo>
                  <a:lnTo>
                    <a:pt x="45258" y="159655"/>
                  </a:lnTo>
                  <a:lnTo>
                    <a:pt x="66878" y="220892"/>
                  </a:lnTo>
                  <a:lnTo>
                    <a:pt x="69479" y="181354"/>
                  </a:lnTo>
                  <a:lnTo>
                    <a:pt x="78039" y="148101"/>
                  </a:lnTo>
                  <a:lnTo>
                    <a:pt x="84781" y="140848"/>
                  </a:lnTo>
                  <a:lnTo>
                    <a:pt x="104751" y="132789"/>
                  </a:lnTo>
                  <a:lnTo>
                    <a:pt x="126105" y="135446"/>
                  </a:lnTo>
                  <a:lnTo>
                    <a:pt x="146124" y="145596"/>
                  </a:lnTo>
                  <a:lnTo>
                    <a:pt x="185374" y="190662"/>
                  </a:lnTo>
                  <a:lnTo>
                    <a:pt x="204380" y="229514"/>
                  </a:lnTo>
                  <a:lnTo>
                    <a:pt x="2105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86882" y="1968829"/>
              <a:ext cx="143243" cy="205869"/>
            </a:xfrm>
            <a:custGeom>
              <a:avLst/>
              <a:gdLst/>
              <a:ahLst/>
              <a:cxnLst/>
              <a:rect l="0" t="0" r="0" b="0"/>
              <a:pathLst>
                <a:path w="143243" h="205869">
                  <a:moveTo>
                    <a:pt x="55978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1112" y="74552"/>
                  </a:lnTo>
                  <a:lnTo>
                    <a:pt x="6532" y="81287"/>
                  </a:lnTo>
                  <a:lnTo>
                    <a:pt x="25033" y="88770"/>
                  </a:lnTo>
                  <a:lnTo>
                    <a:pt x="85453" y="97087"/>
                  </a:lnTo>
                  <a:lnTo>
                    <a:pt x="106512" y="103981"/>
                  </a:lnTo>
                  <a:lnTo>
                    <a:pt x="123671" y="114844"/>
                  </a:lnTo>
                  <a:lnTo>
                    <a:pt x="135977" y="130590"/>
                  </a:lnTo>
                  <a:lnTo>
                    <a:pt x="140896" y="139702"/>
                  </a:lnTo>
                  <a:lnTo>
                    <a:pt x="143242" y="159186"/>
                  </a:lnTo>
                  <a:lnTo>
                    <a:pt x="139216" y="178374"/>
                  </a:lnTo>
                  <a:lnTo>
                    <a:pt x="129627" y="194701"/>
                  </a:lnTo>
                  <a:lnTo>
                    <a:pt x="121455" y="199990"/>
                  </a:lnTo>
                  <a:lnTo>
                    <a:pt x="99896" y="205868"/>
                  </a:lnTo>
                  <a:lnTo>
                    <a:pt x="84076" y="205360"/>
                  </a:lnTo>
                  <a:lnTo>
                    <a:pt x="6650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853430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364826" y="3295708"/>
            <a:ext cx="1962594" cy="662202"/>
            <a:chOff x="3364826" y="3295708"/>
            <a:chExt cx="1962594" cy="662202"/>
          </a:xfrm>
        </p:grpSpPr>
        <p:sp>
          <p:nvSpPr>
            <p:cNvPr id="92" name="Freeform 91"/>
            <p:cNvSpPr/>
            <p:nvPr/>
          </p:nvSpPr>
          <p:spPr>
            <a:xfrm>
              <a:off x="3364826" y="3375092"/>
              <a:ext cx="713679" cy="582818"/>
            </a:xfrm>
            <a:custGeom>
              <a:avLst/>
              <a:gdLst/>
              <a:ahLst/>
              <a:cxnLst/>
              <a:rect l="0" t="0" r="0" b="0"/>
              <a:pathLst>
                <a:path w="713679" h="582818">
                  <a:moveTo>
                    <a:pt x="467547" y="151954"/>
                  </a:moveTo>
                  <a:lnTo>
                    <a:pt x="447303" y="107992"/>
                  </a:lnTo>
                  <a:lnTo>
                    <a:pt x="407648" y="61161"/>
                  </a:lnTo>
                  <a:lnTo>
                    <a:pt x="371357" y="33891"/>
                  </a:lnTo>
                  <a:lnTo>
                    <a:pt x="309493" y="8484"/>
                  </a:lnTo>
                  <a:lnTo>
                    <a:pt x="277996" y="0"/>
                  </a:lnTo>
                  <a:lnTo>
                    <a:pt x="219797" y="9314"/>
                  </a:lnTo>
                  <a:lnTo>
                    <a:pt x="184739" y="24553"/>
                  </a:lnTo>
                  <a:lnTo>
                    <a:pt x="129300" y="79086"/>
                  </a:lnTo>
                  <a:lnTo>
                    <a:pt x="89269" y="136220"/>
                  </a:lnTo>
                  <a:lnTo>
                    <a:pt x="70805" y="164060"/>
                  </a:lnTo>
                  <a:lnTo>
                    <a:pt x="48497" y="216087"/>
                  </a:lnTo>
                  <a:lnTo>
                    <a:pt x="22730" y="268218"/>
                  </a:lnTo>
                  <a:lnTo>
                    <a:pt x="9106" y="315604"/>
                  </a:lnTo>
                  <a:lnTo>
                    <a:pt x="0" y="365519"/>
                  </a:lnTo>
                  <a:lnTo>
                    <a:pt x="6218" y="428020"/>
                  </a:lnTo>
                  <a:lnTo>
                    <a:pt x="14507" y="459484"/>
                  </a:lnTo>
                  <a:lnTo>
                    <a:pt x="52691" y="513766"/>
                  </a:lnTo>
                  <a:lnTo>
                    <a:pt x="99337" y="544391"/>
                  </a:lnTo>
                  <a:lnTo>
                    <a:pt x="146838" y="564719"/>
                  </a:lnTo>
                  <a:lnTo>
                    <a:pt x="199127" y="577502"/>
                  </a:lnTo>
                  <a:lnTo>
                    <a:pt x="259723" y="581809"/>
                  </a:lnTo>
                  <a:lnTo>
                    <a:pt x="305380" y="582817"/>
                  </a:lnTo>
                  <a:lnTo>
                    <a:pt x="352969" y="580145"/>
                  </a:lnTo>
                  <a:lnTo>
                    <a:pt x="413320" y="572063"/>
                  </a:lnTo>
                  <a:lnTo>
                    <a:pt x="465154" y="558853"/>
                  </a:lnTo>
                  <a:lnTo>
                    <a:pt x="523659" y="536573"/>
                  </a:lnTo>
                  <a:lnTo>
                    <a:pt x="582431" y="508305"/>
                  </a:lnTo>
                  <a:lnTo>
                    <a:pt x="624427" y="477663"/>
                  </a:lnTo>
                  <a:lnTo>
                    <a:pt x="670616" y="426806"/>
                  </a:lnTo>
                  <a:lnTo>
                    <a:pt x="693832" y="380791"/>
                  </a:lnTo>
                  <a:lnTo>
                    <a:pt x="708119" y="330112"/>
                  </a:lnTo>
                  <a:lnTo>
                    <a:pt x="713678" y="295476"/>
                  </a:lnTo>
                  <a:lnTo>
                    <a:pt x="710231" y="245432"/>
                  </a:lnTo>
                  <a:lnTo>
                    <a:pt x="695465" y="189656"/>
                  </a:lnTo>
                  <a:lnTo>
                    <a:pt x="664776" y="128596"/>
                  </a:lnTo>
                  <a:lnTo>
                    <a:pt x="609760" y="72574"/>
                  </a:lnTo>
                  <a:lnTo>
                    <a:pt x="571807" y="51830"/>
                  </a:lnTo>
                  <a:lnTo>
                    <a:pt x="508401" y="29267"/>
                  </a:lnTo>
                  <a:lnTo>
                    <a:pt x="447942" y="11593"/>
                  </a:lnTo>
                  <a:lnTo>
                    <a:pt x="393917" y="7116"/>
                  </a:lnTo>
                  <a:lnTo>
                    <a:pt x="336936" y="14542"/>
                  </a:lnTo>
                  <a:lnTo>
                    <a:pt x="276899" y="28702"/>
                  </a:lnTo>
                  <a:lnTo>
                    <a:pt x="246448" y="36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85098" y="386395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34037" y="3337533"/>
              <a:ext cx="272202" cy="304854"/>
            </a:xfrm>
            <a:custGeom>
              <a:avLst/>
              <a:gdLst/>
              <a:ahLst/>
              <a:cxnLst/>
              <a:rect l="0" t="0" r="0" b="0"/>
              <a:pathLst>
                <a:path w="272202" h="304854">
                  <a:moveTo>
                    <a:pt x="30045" y="0"/>
                  </a:moveTo>
                  <a:lnTo>
                    <a:pt x="18867" y="16768"/>
                  </a:lnTo>
                  <a:lnTo>
                    <a:pt x="11916" y="55141"/>
                  </a:lnTo>
                  <a:lnTo>
                    <a:pt x="8397" y="110935"/>
                  </a:lnTo>
                  <a:lnTo>
                    <a:pt x="0" y="173403"/>
                  </a:lnTo>
                  <a:lnTo>
                    <a:pt x="6996" y="234012"/>
                  </a:lnTo>
                  <a:lnTo>
                    <a:pt x="10443" y="258423"/>
                  </a:lnTo>
                  <a:lnTo>
                    <a:pt x="19774" y="277072"/>
                  </a:lnTo>
                  <a:lnTo>
                    <a:pt x="27877" y="282980"/>
                  </a:lnTo>
                  <a:lnTo>
                    <a:pt x="49359" y="289546"/>
                  </a:lnTo>
                  <a:lnTo>
                    <a:pt x="101278" y="294930"/>
                  </a:lnTo>
                  <a:lnTo>
                    <a:pt x="156593" y="302926"/>
                  </a:lnTo>
                  <a:lnTo>
                    <a:pt x="212580" y="304853"/>
                  </a:lnTo>
                  <a:lnTo>
                    <a:pt x="27220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16806" y="3305948"/>
              <a:ext cx="20826" cy="621182"/>
            </a:xfrm>
            <a:custGeom>
              <a:avLst/>
              <a:gdLst/>
              <a:ahLst/>
              <a:cxnLst/>
              <a:rect l="0" t="0" r="0" b="0"/>
              <a:pathLst>
                <a:path w="20826" h="621182">
                  <a:moveTo>
                    <a:pt x="10489" y="0"/>
                  </a:moveTo>
                  <a:lnTo>
                    <a:pt x="18822" y="57264"/>
                  </a:lnTo>
                  <a:lnTo>
                    <a:pt x="20367" y="106654"/>
                  </a:lnTo>
                  <a:lnTo>
                    <a:pt x="20825" y="158333"/>
                  </a:lnTo>
                  <a:lnTo>
                    <a:pt x="17841" y="210690"/>
                  </a:lnTo>
                  <a:lnTo>
                    <a:pt x="12668" y="266368"/>
                  </a:lnTo>
                  <a:lnTo>
                    <a:pt x="11134" y="327318"/>
                  </a:lnTo>
                  <a:lnTo>
                    <a:pt x="7561" y="380473"/>
                  </a:lnTo>
                  <a:lnTo>
                    <a:pt x="2212" y="427807"/>
                  </a:lnTo>
                  <a:lnTo>
                    <a:pt x="628" y="483167"/>
                  </a:lnTo>
                  <a:lnTo>
                    <a:pt x="158" y="533495"/>
                  </a:lnTo>
                  <a:lnTo>
                    <a:pt x="0" y="592422"/>
                  </a:lnTo>
                  <a:lnTo>
                    <a:pt x="3097" y="608399"/>
                  </a:lnTo>
                  <a:lnTo>
                    <a:pt x="10489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937865" y="3295708"/>
              <a:ext cx="389555" cy="10241"/>
            </a:xfrm>
            <a:custGeom>
              <a:avLst/>
              <a:gdLst/>
              <a:ahLst/>
              <a:cxnLst/>
              <a:rect l="0" t="0" r="0" b="0"/>
              <a:pathLst>
                <a:path w="389555" h="10241">
                  <a:moveTo>
                    <a:pt x="0" y="10240"/>
                  </a:moveTo>
                  <a:lnTo>
                    <a:pt x="62092" y="4651"/>
                  </a:lnTo>
                  <a:lnTo>
                    <a:pt x="115817" y="687"/>
                  </a:lnTo>
                  <a:lnTo>
                    <a:pt x="171577" y="0"/>
                  </a:lnTo>
                  <a:lnTo>
                    <a:pt x="229042" y="967"/>
                  </a:lnTo>
                  <a:lnTo>
                    <a:pt x="287918" y="8061"/>
                  </a:lnTo>
                  <a:lnTo>
                    <a:pt x="349591" y="9810"/>
                  </a:lnTo>
                  <a:lnTo>
                    <a:pt x="389554" y="10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78221" y="3305948"/>
              <a:ext cx="403986" cy="598571"/>
            </a:xfrm>
            <a:custGeom>
              <a:avLst/>
              <a:gdLst/>
              <a:ahLst/>
              <a:cxnLst/>
              <a:rect l="0" t="0" r="0" b="0"/>
              <a:pathLst>
                <a:path w="403986" h="598571">
                  <a:moveTo>
                    <a:pt x="49115" y="0"/>
                  </a:moveTo>
                  <a:lnTo>
                    <a:pt x="45996" y="42692"/>
                  </a:lnTo>
                  <a:lnTo>
                    <a:pt x="31157" y="96002"/>
                  </a:lnTo>
                  <a:lnTo>
                    <a:pt x="14329" y="148338"/>
                  </a:lnTo>
                  <a:lnTo>
                    <a:pt x="1764" y="189791"/>
                  </a:lnTo>
                  <a:lnTo>
                    <a:pt x="0" y="203736"/>
                  </a:lnTo>
                  <a:lnTo>
                    <a:pt x="4279" y="225470"/>
                  </a:lnTo>
                  <a:lnTo>
                    <a:pt x="8696" y="234541"/>
                  </a:lnTo>
                  <a:lnTo>
                    <a:pt x="22963" y="247740"/>
                  </a:lnTo>
                  <a:lnTo>
                    <a:pt x="31680" y="252897"/>
                  </a:lnTo>
                  <a:lnTo>
                    <a:pt x="86529" y="261175"/>
                  </a:lnTo>
                  <a:lnTo>
                    <a:pt x="143637" y="265930"/>
                  </a:lnTo>
                  <a:lnTo>
                    <a:pt x="199977" y="283376"/>
                  </a:lnTo>
                  <a:lnTo>
                    <a:pt x="256167" y="309353"/>
                  </a:lnTo>
                  <a:lnTo>
                    <a:pt x="309206" y="340134"/>
                  </a:lnTo>
                  <a:lnTo>
                    <a:pt x="363390" y="391148"/>
                  </a:lnTo>
                  <a:lnTo>
                    <a:pt x="386859" y="429671"/>
                  </a:lnTo>
                  <a:lnTo>
                    <a:pt x="400572" y="470721"/>
                  </a:lnTo>
                  <a:lnTo>
                    <a:pt x="403985" y="511350"/>
                  </a:lnTo>
                  <a:lnTo>
                    <a:pt x="400638" y="534933"/>
                  </a:lnTo>
                  <a:lnTo>
                    <a:pt x="392131" y="553993"/>
                  </a:lnTo>
                  <a:lnTo>
                    <a:pt x="386587" y="562351"/>
                  </a:lnTo>
                  <a:lnTo>
                    <a:pt x="371068" y="574757"/>
                  </a:lnTo>
                  <a:lnTo>
                    <a:pt x="332510" y="592254"/>
                  </a:lnTo>
                  <a:lnTo>
                    <a:pt x="280353" y="598570"/>
                  </a:lnTo>
                  <a:lnTo>
                    <a:pt x="228375" y="598494"/>
                  </a:lnTo>
                  <a:lnTo>
                    <a:pt x="174472" y="591700"/>
                  </a:lnTo>
                  <a:lnTo>
                    <a:pt x="113543" y="581467"/>
                  </a:lnTo>
                  <a:lnTo>
                    <a:pt x="70173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380277" y="3074321"/>
            <a:ext cx="1937030" cy="884395"/>
            <a:chOff x="5380277" y="3074321"/>
            <a:chExt cx="1937030" cy="884395"/>
          </a:xfrm>
        </p:grpSpPr>
        <p:sp>
          <p:nvSpPr>
            <p:cNvPr id="99" name="Freeform 98"/>
            <p:cNvSpPr/>
            <p:nvPr/>
          </p:nvSpPr>
          <p:spPr>
            <a:xfrm>
              <a:off x="5380277" y="3299370"/>
              <a:ext cx="430084" cy="636839"/>
            </a:xfrm>
            <a:custGeom>
              <a:avLst/>
              <a:gdLst/>
              <a:ahLst/>
              <a:cxnLst/>
              <a:rect l="0" t="0" r="0" b="0"/>
              <a:pathLst>
                <a:path w="430084" h="636839">
                  <a:moveTo>
                    <a:pt x="52427" y="185562"/>
                  </a:moveTo>
                  <a:lnTo>
                    <a:pt x="44094" y="234493"/>
                  </a:lnTo>
                  <a:lnTo>
                    <a:pt x="42333" y="293624"/>
                  </a:lnTo>
                  <a:lnTo>
                    <a:pt x="41985" y="350364"/>
                  </a:lnTo>
                  <a:lnTo>
                    <a:pt x="41916" y="406632"/>
                  </a:lnTo>
                  <a:lnTo>
                    <a:pt x="36313" y="462807"/>
                  </a:lnTo>
                  <a:lnTo>
                    <a:pt x="31177" y="526199"/>
                  </a:lnTo>
                  <a:lnTo>
                    <a:pt x="20111" y="581875"/>
                  </a:lnTo>
                  <a:lnTo>
                    <a:pt x="10434" y="636838"/>
                  </a:lnTo>
                  <a:lnTo>
                    <a:pt x="8054" y="634982"/>
                  </a:lnTo>
                  <a:lnTo>
                    <a:pt x="5297" y="629065"/>
                  </a:lnTo>
                  <a:lnTo>
                    <a:pt x="511" y="569858"/>
                  </a:lnTo>
                  <a:lnTo>
                    <a:pt x="0" y="514677"/>
                  </a:lnTo>
                  <a:lnTo>
                    <a:pt x="1050" y="471046"/>
                  </a:lnTo>
                  <a:lnTo>
                    <a:pt x="7049" y="409360"/>
                  </a:lnTo>
                  <a:lnTo>
                    <a:pt x="12788" y="348529"/>
                  </a:lnTo>
                  <a:lnTo>
                    <a:pt x="27017" y="290341"/>
                  </a:lnTo>
                  <a:lnTo>
                    <a:pt x="36386" y="229227"/>
                  </a:lnTo>
                  <a:lnTo>
                    <a:pt x="52626" y="175238"/>
                  </a:lnTo>
                  <a:lnTo>
                    <a:pt x="77683" y="121782"/>
                  </a:lnTo>
                  <a:lnTo>
                    <a:pt x="116428" y="63303"/>
                  </a:lnTo>
                  <a:lnTo>
                    <a:pt x="148599" y="24295"/>
                  </a:lnTo>
                  <a:lnTo>
                    <a:pt x="173939" y="9383"/>
                  </a:lnTo>
                  <a:lnTo>
                    <a:pt x="220102" y="0"/>
                  </a:lnTo>
                  <a:lnTo>
                    <a:pt x="265236" y="2809"/>
                  </a:lnTo>
                  <a:lnTo>
                    <a:pt x="308244" y="16639"/>
                  </a:lnTo>
                  <a:lnTo>
                    <a:pt x="347888" y="42274"/>
                  </a:lnTo>
                  <a:lnTo>
                    <a:pt x="391044" y="88025"/>
                  </a:lnTo>
                  <a:lnTo>
                    <a:pt x="415840" y="132746"/>
                  </a:lnTo>
                  <a:lnTo>
                    <a:pt x="426827" y="177452"/>
                  </a:lnTo>
                  <a:lnTo>
                    <a:pt x="430083" y="225923"/>
                  </a:lnTo>
                  <a:lnTo>
                    <a:pt x="421485" y="256923"/>
                  </a:lnTo>
                  <a:lnTo>
                    <a:pt x="392960" y="303774"/>
                  </a:lnTo>
                  <a:lnTo>
                    <a:pt x="346814" y="342794"/>
                  </a:lnTo>
                  <a:lnTo>
                    <a:pt x="299400" y="365640"/>
                  </a:lnTo>
                  <a:lnTo>
                    <a:pt x="249477" y="379169"/>
                  </a:lnTo>
                  <a:lnTo>
                    <a:pt x="205699" y="382528"/>
                  </a:lnTo>
                  <a:lnTo>
                    <a:pt x="147957" y="370698"/>
                  </a:lnTo>
                  <a:lnTo>
                    <a:pt x="129590" y="357922"/>
                  </a:lnTo>
                  <a:lnTo>
                    <a:pt x="92658" y="321777"/>
                  </a:lnTo>
                  <a:lnTo>
                    <a:pt x="73484" y="311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80186" y="3495461"/>
              <a:ext cx="477997" cy="47228"/>
            </a:xfrm>
            <a:custGeom>
              <a:avLst/>
              <a:gdLst/>
              <a:ahLst/>
              <a:cxnLst/>
              <a:rect l="0" t="0" r="0" b="0"/>
              <a:pathLst>
                <a:path w="477997" h="47228">
                  <a:moveTo>
                    <a:pt x="0" y="0"/>
                  </a:moveTo>
                  <a:lnTo>
                    <a:pt x="48931" y="0"/>
                  </a:lnTo>
                  <a:lnTo>
                    <a:pt x="102472" y="5589"/>
                  </a:lnTo>
                  <a:lnTo>
                    <a:pt x="158394" y="14654"/>
                  </a:lnTo>
                  <a:lnTo>
                    <a:pt x="221237" y="19160"/>
                  </a:lnTo>
                  <a:lnTo>
                    <a:pt x="273132" y="26084"/>
                  </a:lnTo>
                  <a:lnTo>
                    <a:pt x="329323" y="29955"/>
                  </a:lnTo>
                  <a:lnTo>
                    <a:pt x="384836" y="36692"/>
                  </a:lnTo>
                  <a:lnTo>
                    <a:pt x="446421" y="42212"/>
                  </a:lnTo>
                  <a:lnTo>
                    <a:pt x="470981" y="47227"/>
                  </a:lnTo>
                  <a:lnTo>
                    <a:pt x="476594" y="46692"/>
                  </a:lnTo>
                  <a:lnTo>
                    <a:pt x="477996" y="43996"/>
                  </a:lnTo>
                  <a:lnTo>
                    <a:pt x="473783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80186" y="3706031"/>
              <a:ext cx="610654" cy="63172"/>
            </a:xfrm>
            <a:custGeom>
              <a:avLst/>
              <a:gdLst/>
              <a:ahLst/>
              <a:cxnLst/>
              <a:rect l="0" t="0" r="0" b="0"/>
              <a:pathLst>
                <a:path w="610654" h="63172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0440" y="10400"/>
                  </a:lnTo>
                  <a:lnTo>
                    <a:pt x="211471" y="10490"/>
                  </a:lnTo>
                  <a:lnTo>
                    <a:pt x="262830" y="10517"/>
                  </a:lnTo>
                  <a:lnTo>
                    <a:pt x="325615" y="11696"/>
                  </a:lnTo>
                  <a:lnTo>
                    <a:pt x="386467" y="17763"/>
                  </a:lnTo>
                  <a:lnTo>
                    <a:pt x="447609" y="23526"/>
                  </a:lnTo>
                  <a:lnTo>
                    <a:pt x="510597" y="35583"/>
                  </a:lnTo>
                  <a:lnTo>
                    <a:pt x="571479" y="49229"/>
                  </a:lnTo>
                  <a:lnTo>
                    <a:pt x="61065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85595" y="3074321"/>
              <a:ext cx="73683" cy="810695"/>
            </a:xfrm>
            <a:custGeom>
              <a:avLst/>
              <a:gdLst/>
              <a:ahLst/>
              <a:cxnLst/>
              <a:rect l="0" t="0" r="0" b="0"/>
              <a:pathLst>
                <a:path w="73683" h="810695">
                  <a:moveTo>
                    <a:pt x="0" y="0"/>
                  </a:moveTo>
                  <a:lnTo>
                    <a:pt x="11179" y="16768"/>
                  </a:lnTo>
                  <a:lnTo>
                    <a:pt x="20277" y="70686"/>
                  </a:lnTo>
                  <a:lnTo>
                    <a:pt x="27715" y="120510"/>
                  </a:lnTo>
                  <a:lnTo>
                    <a:pt x="33942" y="183508"/>
                  </a:lnTo>
                  <a:lnTo>
                    <a:pt x="48273" y="242535"/>
                  </a:lnTo>
                  <a:lnTo>
                    <a:pt x="54899" y="301805"/>
                  </a:lnTo>
                  <a:lnTo>
                    <a:pt x="60721" y="363164"/>
                  </a:lnTo>
                  <a:lnTo>
                    <a:pt x="65565" y="423849"/>
                  </a:lnTo>
                  <a:lnTo>
                    <a:pt x="71291" y="480824"/>
                  </a:lnTo>
                  <a:lnTo>
                    <a:pt x="72629" y="524875"/>
                  </a:lnTo>
                  <a:lnTo>
                    <a:pt x="73225" y="567850"/>
                  </a:lnTo>
                  <a:lnTo>
                    <a:pt x="73489" y="610347"/>
                  </a:lnTo>
                  <a:lnTo>
                    <a:pt x="73638" y="673733"/>
                  </a:lnTo>
                  <a:lnTo>
                    <a:pt x="73682" y="730728"/>
                  </a:lnTo>
                  <a:lnTo>
                    <a:pt x="68107" y="786320"/>
                  </a:lnTo>
                  <a:lnTo>
                    <a:pt x="63172" y="8106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97731" y="3095378"/>
              <a:ext cx="519576" cy="863338"/>
            </a:xfrm>
            <a:custGeom>
              <a:avLst/>
              <a:gdLst/>
              <a:ahLst/>
              <a:cxnLst/>
              <a:rect l="0" t="0" r="0" b="0"/>
              <a:pathLst>
                <a:path w="519576" h="863338">
                  <a:moveTo>
                    <a:pt x="298476" y="0"/>
                  </a:moveTo>
                  <a:lnTo>
                    <a:pt x="244601" y="37086"/>
                  </a:lnTo>
                  <a:lnTo>
                    <a:pt x="187440" y="84952"/>
                  </a:lnTo>
                  <a:lnTo>
                    <a:pt x="134256" y="127655"/>
                  </a:lnTo>
                  <a:lnTo>
                    <a:pt x="72347" y="188068"/>
                  </a:lnTo>
                  <a:lnTo>
                    <a:pt x="28161" y="224106"/>
                  </a:lnTo>
                  <a:lnTo>
                    <a:pt x="5741" y="263807"/>
                  </a:lnTo>
                  <a:lnTo>
                    <a:pt x="1543" y="274137"/>
                  </a:lnTo>
                  <a:lnTo>
                    <a:pt x="0" y="294974"/>
                  </a:lnTo>
                  <a:lnTo>
                    <a:pt x="1226" y="305444"/>
                  </a:lnTo>
                  <a:lnTo>
                    <a:pt x="5553" y="313594"/>
                  </a:lnTo>
                  <a:lnTo>
                    <a:pt x="50174" y="350351"/>
                  </a:lnTo>
                  <a:lnTo>
                    <a:pt x="109348" y="390797"/>
                  </a:lnTo>
                  <a:lnTo>
                    <a:pt x="172834" y="433449"/>
                  </a:lnTo>
                  <a:lnTo>
                    <a:pt x="214430" y="466899"/>
                  </a:lnTo>
                  <a:lnTo>
                    <a:pt x="275029" y="525714"/>
                  </a:lnTo>
                  <a:lnTo>
                    <a:pt x="332002" y="584581"/>
                  </a:lnTo>
                  <a:lnTo>
                    <a:pt x="395469" y="645854"/>
                  </a:lnTo>
                  <a:lnTo>
                    <a:pt x="445801" y="704697"/>
                  </a:lnTo>
                  <a:lnTo>
                    <a:pt x="459880" y="722640"/>
                  </a:lnTo>
                  <a:lnTo>
                    <a:pt x="487983" y="775580"/>
                  </a:lnTo>
                  <a:lnTo>
                    <a:pt x="510474" y="826115"/>
                  </a:lnTo>
                  <a:lnTo>
                    <a:pt x="519575" y="863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487599" y="4443026"/>
            <a:ext cx="6335490" cy="1210778"/>
            <a:chOff x="3487599" y="4443026"/>
            <a:chExt cx="6335490" cy="1210778"/>
          </a:xfrm>
        </p:grpSpPr>
        <p:sp>
          <p:nvSpPr>
            <p:cNvPr id="105" name="Freeform 104"/>
            <p:cNvSpPr/>
            <p:nvPr/>
          </p:nvSpPr>
          <p:spPr>
            <a:xfrm>
              <a:off x="3487599" y="4477199"/>
              <a:ext cx="636080" cy="646824"/>
            </a:xfrm>
            <a:custGeom>
              <a:avLst/>
              <a:gdLst/>
              <a:ahLst/>
              <a:cxnLst/>
              <a:rect l="0" t="0" r="0" b="0"/>
              <a:pathLst>
                <a:path w="636080" h="646824">
                  <a:moveTo>
                    <a:pt x="429002" y="50054"/>
                  </a:moveTo>
                  <a:lnTo>
                    <a:pt x="391915" y="15308"/>
                  </a:lnTo>
                  <a:lnTo>
                    <a:pt x="373914" y="6146"/>
                  </a:lnTo>
                  <a:lnTo>
                    <a:pt x="338460" y="0"/>
                  </a:lnTo>
                  <a:lnTo>
                    <a:pt x="283389" y="5159"/>
                  </a:lnTo>
                  <a:lnTo>
                    <a:pt x="234428" y="9456"/>
                  </a:lnTo>
                  <a:lnTo>
                    <a:pt x="184047" y="24507"/>
                  </a:lnTo>
                  <a:lnTo>
                    <a:pt x="124509" y="53673"/>
                  </a:lnTo>
                  <a:lnTo>
                    <a:pt x="73277" y="92884"/>
                  </a:lnTo>
                  <a:lnTo>
                    <a:pt x="45003" y="135593"/>
                  </a:lnTo>
                  <a:lnTo>
                    <a:pt x="16768" y="196009"/>
                  </a:lnTo>
                  <a:lnTo>
                    <a:pt x="2385" y="242791"/>
                  </a:lnTo>
                  <a:lnTo>
                    <a:pt x="0" y="296285"/>
                  </a:lnTo>
                  <a:lnTo>
                    <a:pt x="6182" y="353079"/>
                  </a:lnTo>
                  <a:lnTo>
                    <a:pt x="18752" y="408609"/>
                  </a:lnTo>
                  <a:lnTo>
                    <a:pt x="32145" y="447191"/>
                  </a:lnTo>
                  <a:lnTo>
                    <a:pt x="57203" y="502392"/>
                  </a:lnTo>
                  <a:lnTo>
                    <a:pt x="76814" y="533081"/>
                  </a:lnTo>
                  <a:lnTo>
                    <a:pt x="128646" y="585634"/>
                  </a:lnTo>
                  <a:lnTo>
                    <a:pt x="185883" y="616058"/>
                  </a:lnTo>
                  <a:lnTo>
                    <a:pt x="242481" y="638855"/>
                  </a:lnTo>
                  <a:lnTo>
                    <a:pt x="291848" y="646823"/>
                  </a:lnTo>
                  <a:lnTo>
                    <a:pt x="348979" y="646065"/>
                  </a:lnTo>
                  <a:lnTo>
                    <a:pt x="401782" y="638431"/>
                  </a:lnTo>
                  <a:lnTo>
                    <a:pt x="452522" y="628761"/>
                  </a:lnTo>
                  <a:lnTo>
                    <a:pt x="489783" y="615367"/>
                  </a:lnTo>
                  <a:lnTo>
                    <a:pt x="539404" y="584291"/>
                  </a:lnTo>
                  <a:lnTo>
                    <a:pt x="574797" y="549028"/>
                  </a:lnTo>
                  <a:lnTo>
                    <a:pt x="608623" y="486786"/>
                  </a:lnTo>
                  <a:lnTo>
                    <a:pt x="627782" y="424404"/>
                  </a:lnTo>
                  <a:lnTo>
                    <a:pt x="636079" y="382462"/>
                  </a:lnTo>
                  <a:lnTo>
                    <a:pt x="635417" y="339228"/>
                  </a:lnTo>
                  <a:lnTo>
                    <a:pt x="624713" y="282000"/>
                  </a:lnTo>
                  <a:lnTo>
                    <a:pt x="610164" y="232351"/>
                  </a:lnTo>
                  <a:lnTo>
                    <a:pt x="565231" y="169543"/>
                  </a:lnTo>
                  <a:lnTo>
                    <a:pt x="507159" y="110527"/>
                  </a:lnTo>
                  <a:lnTo>
                    <a:pt x="455878" y="76168"/>
                  </a:lnTo>
                  <a:lnTo>
                    <a:pt x="400689" y="48020"/>
                  </a:lnTo>
                  <a:lnTo>
                    <a:pt x="357572" y="35154"/>
                  </a:lnTo>
                  <a:lnTo>
                    <a:pt x="311781" y="31992"/>
                  </a:lnTo>
                  <a:lnTo>
                    <a:pt x="271074" y="39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158756" y="5137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58798" y="4664124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0" y="0"/>
                  </a:moveTo>
                  <a:lnTo>
                    <a:pt x="17958" y="55045"/>
                  </a:lnTo>
                  <a:lnTo>
                    <a:pt x="28547" y="106453"/>
                  </a:lnTo>
                  <a:lnTo>
                    <a:pt x="36574" y="167257"/>
                  </a:lnTo>
                  <a:lnTo>
                    <a:pt x="42189" y="226018"/>
                  </a:lnTo>
                  <a:lnTo>
                    <a:pt x="51364" y="260381"/>
                  </a:lnTo>
                  <a:lnTo>
                    <a:pt x="62213" y="277942"/>
                  </a:lnTo>
                  <a:lnTo>
                    <a:pt x="77953" y="290426"/>
                  </a:lnTo>
                  <a:lnTo>
                    <a:pt x="129242" y="311769"/>
                  </a:lnTo>
                  <a:lnTo>
                    <a:pt x="185233" y="326270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64303" y="4622010"/>
              <a:ext cx="47180" cy="505369"/>
            </a:xfrm>
            <a:custGeom>
              <a:avLst/>
              <a:gdLst/>
              <a:ahLst/>
              <a:cxnLst/>
              <a:rect l="0" t="0" r="0" b="0"/>
              <a:pathLst>
                <a:path w="47180" h="505369">
                  <a:moveTo>
                    <a:pt x="47179" y="0"/>
                  </a:moveTo>
                  <a:lnTo>
                    <a:pt x="44059" y="54145"/>
                  </a:lnTo>
                  <a:lnTo>
                    <a:pt x="38114" y="109091"/>
                  </a:lnTo>
                  <a:lnTo>
                    <a:pt x="29704" y="166175"/>
                  </a:lnTo>
                  <a:lnTo>
                    <a:pt x="26829" y="229443"/>
                  </a:lnTo>
                  <a:lnTo>
                    <a:pt x="20672" y="292937"/>
                  </a:lnTo>
                  <a:lnTo>
                    <a:pt x="17098" y="344420"/>
                  </a:lnTo>
                  <a:lnTo>
                    <a:pt x="14720" y="405812"/>
                  </a:lnTo>
                  <a:lnTo>
                    <a:pt x="4199" y="462999"/>
                  </a:lnTo>
                  <a:lnTo>
                    <a:pt x="0" y="486537"/>
                  </a:lnTo>
                  <a:lnTo>
                    <a:pt x="519" y="492814"/>
                  </a:lnTo>
                  <a:lnTo>
                    <a:pt x="5064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58880" y="4643067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0" y="0"/>
                  </a:moveTo>
                  <a:lnTo>
                    <a:pt x="48931" y="8333"/>
                  </a:lnTo>
                  <a:lnTo>
                    <a:pt x="108062" y="10095"/>
                  </a:lnTo>
                  <a:lnTo>
                    <a:pt x="161870" y="10400"/>
                  </a:lnTo>
                  <a:lnTo>
                    <a:pt x="211089" y="10490"/>
                  </a:lnTo>
                  <a:lnTo>
                    <a:pt x="268471" y="10521"/>
                  </a:lnTo>
                  <a:lnTo>
                    <a:pt x="31585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92046" y="4664124"/>
              <a:ext cx="375308" cy="484222"/>
            </a:xfrm>
            <a:custGeom>
              <a:avLst/>
              <a:gdLst/>
              <a:ahLst/>
              <a:cxnLst/>
              <a:rect l="0" t="0" r="0" b="0"/>
              <a:pathLst>
                <a:path w="375308" h="484222">
                  <a:moveTo>
                    <a:pt x="45777" y="0"/>
                  </a:moveTo>
                  <a:lnTo>
                    <a:pt x="26650" y="53875"/>
                  </a:lnTo>
                  <a:lnTo>
                    <a:pt x="1564" y="105448"/>
                  </a:lnTo>
                  <a:lnTo>
                    <a:pt x="0" y="129534"/>
                  </a:lnTo>
                  <a:lnTo>
                    <a:pt x="4375" y="153497"/>
                  </a:lnTo>
                  <a:lnTo>
                    <a:pt x="14119" y="171946"/>
                  </a:lnTo>
                  <a:lnTo>
                    <a:pt x="23502" y="177802"/>
                  </a:lnTo>
                  <a:lnTo>
                    <a:pt x="85882" y="193560"/>
                  </a:lnTo>
                  <a:lnTo>
                    <a:pt x="138014" y="207167"/>
                  </a:lnTo>
                  <a:lnTo>
                    <a:pt x="193372" y="224239"/>
                  </a:lnTo>
                  <a:lnTo>
                    <a:pt x="254987" y="249371"/>
                  </a:lnTo>
                  <a:lnTo>
                    <a:pt x="303221" y="281248"/>
                  </a:lnTo>
                  <a:lnTo>
                    <a:pt x="340346" y="318508"/>
                  </a:lnTo>
                  <a:lnTo>
                    <a:pt x="373099" y="377758"/>
                  </a:lnTo>
                  <a:lnTo>
                    <a:pt x="375307" y="402639"/>
                  </a:lnTo>
                  <a:lnTo>
                    <a:pt x="367194" y="451150"/>
                  </a:lnTo>
                  <a:lnTo>
                    <a:pt x="360661" y="459864"/>
                  </a:lnTo>
                  <a:lnTo>
                    <a:pt x="340923" y="472666"/>
                  </a:lnTo>
                  <a:lnTo>
                    <a:pt x="303504" y="480861"/>
                  </a:lnTo>
                  <a:lnTo>
                    <a:pt x="251603" y="483289"/>
                  </a:lnTo>
                  <a:lnTo>
                    <a:pt x="202949" y="484008"/>
                  </a:lnTo>
                  <a:lnTo>
                    <a:pt x="153308" y="484221"/>
                  </a:lnTo>
                  <a:lnTo>
                    <a:pt x="94878" y="477057"/>
                  </a:lnTo>
                  <a:lnTo>
                    <a:pt x="56306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01077" y="4695709"/>
              <a:ext cx="294799" cy="410613"/>
            </a:xfrm>
            <a:custGeom>
              <a:avLst/>
              <a:gdLst/>
              <a:ahLst/>
              <a:cxnLst/>
              <a:rect l="0" t="0" r="0" b="0"/>
              <a:pathLst>
                <a:path w="294799" h="410613">
                  <a:moveTo>
                    <a:pt x="0" y="0"/>
                  </a:moveTo>
                  <a:lnTo>
                    <a:pt x="5590" y="22357"/>
                  </a:lnTo>
                  <a:lnTo>
                    <a:pt x="44237" y="76991"/>
                  </a:lnTo>
                  <a:lnTo>
                    <a:pt x="94019" y="135312"/>
                  </a:lnTo>
                  <a:lnTo>
                    <a:pt x="143847" y="191502"/>
                  </a:lnTo>
                  <a:lnTo>
                    <a:pt x="194190" y="247710"/>
                  </a:lnTo>
                  <a:lnTo>
                    <a:pt x="237182" y="304441"/>
                  </a:lnTo>
                  <a:lnTo>
                    <a:pt x="270429" y="357853"/>
                  </a:lnTo>
                  <a:lnTo>
                    <a:pt x="294798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43191" y="4611482"/>
              <a:ext cx="315856" cy="336913"/>
            </a:xfrm>
            <a:custGeom>
              <a:avLst/>
              <a:gdLst/>
              <a:ahLst/>
              <a:cxnLst/>
              <a:rect l="0" t="0" r="0" b="0"/>
              <a:pathLst>
                <a:path w="315856" h="336913">
                  <a:moveTo>
                    <a:pt x="315855" y="0"/>
                  </a:moveTo>
                  <a:lnTo>
                    <a:pt x="278769" y="55044"/>
                  </a:lnTo>
                  <a:lnTo>
                    <a:pt x="241069" y="106452"/>
                  </a:lnTo>
                  <a:lnTo>
                    <a:pt x="196606" y="158817"/>
                  </a:lnTo>
                  <a:lnTo>
                    <a:pt x="137594" y="210417"/>
                  </a:lnTo>
                  <a:lnTo>
                    <a:pt x="78715" y="259693"/>
                  </a:lnTo>
                  <a:lnTo>
                    <a:pt x="17098" y="31647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01243" y="4443026"/>
              <a:ext cx="31112" cy="673825"/>
            </a:xfrm>
            <a:custGeom>
              <a:avLst/>
              <a:gdLst/>
              <a:ahLst/>
              <a:cxnLst/>
              <a:rect l="0" t="0" r="0" b="0"/>
              <a:pathLst>
                <a:path w="31112" h="673825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5684" y="145155"/>
                  </a:lnTo>
                  <a:lnTo>
                    <a:pt x="19465" y="202496"/>
                  </a:lnTo>
                  <a:lnTo>
                    <a:pt x="26175" y="252761"/>
                  </a:lnTo>
                  <a:lnTo>
                    <a:pt x="29983" y="314058"/>
                  </a:lnTo>
                  <a:lnTo>
                    <a:pt x="31111" y="367315"/>
                  </a:lnTo>
                  <a:lnTo>
                    <a:pt x="24256" y="419996"/>
                  </a:lnTo>
                  <a:lnTo>
                    <a:pt x="22005" y="463955"/>
                  </a:lnTo>
                  <a:lnTo>
                    <a:pt x="20168" y="524942"/>
                  </a:lnTo>
                  <a:lnTo>
                    <a:pt x="13904" y="581097"/>
                  </a:lnTo>
                  <a:lnTo>
                    <a:pt x="8076" y="643116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04487" y="4443026"/>
              <a:ext cx="853621" cy="693358"/>
            </a:xfrm>
            <a:custGeom>
              <a:avLst/>
              <a:gdLst/>
              <a:ahLst/>
              <a:cxnLst/>
              <a:rect l="0" t="0" r="0" b="0"/>
              <a:pathLst>
                <a:path w="853621" h="693358">
                  <a:moveTo>
                    <a:pt x="460051" y="126341"/>
                  </a:moveTo>
                  <a:lnTo>
                    <a:pt x="440901" y="101125"/>
                  </a:lnTo>
                  <a:lnTo>
                    <a:pt x="407324" y="74806"/>
                  </a:lnTo>
                  <a:lnTo>
                    <a:pt x="345844" y="50203"/>
                  </a:lnTo>
                  <a:lnTo>
                    <a:pt x="284461" y="44881"/>
                  </a:lnTo>
                  <a:lnTo>
                    <a:pt x="226311" y="50993"/>
                  </a:lnTo>
                  <a:lnTo>
                    <a:pt x="169306" y="61382"/>
                  </a:lnTo>
                  <a:lnTo>
                    <a:pt x="112914" y="91935"/>
                  </a:lnTo>
                  <a:lnTo>
                    <a:pt x="56888" y="141590"/>
                  </a:lnTo>
                  <a:lnTo>
                    <a:pt x="31587" y="179916"/>
                  </a:lnTo>
                  <a:lnTo>
                    <a:pt x="7607" y="242237"/>
                  </a:lnTo>
                  <a:lnTo>
                    <a:pt x="0" y="276884"/>
                  </a:lnTo>
                  <a:lnTo>
                    <a:pt x="866" y="313666"/>
                  </a:lnTo>
                  <a:lnTo>
                    <a:pt x="14881" y="375445"/>
                  </a:lnTo>
                  <a:lnTo>
                    <a:pt x="37552" y="436786"/>
                  </a:lnTo>
                  <a:lnTo>
                    <a:pt x="70781" y="494127"/>
                  </a:lnTo>
                  <a:lnTo>
                    <a:pt x="106799" y="547388"/>
                  </a:lnTo>
                  <a:lnTo>
                    <a:pt x="155347" y="594523"/>
                  </a:lnTo>
                  <a:lnTo>
                    <a:pt x="210570" y="631434"/>
                  </a:lnTo>
                  <a:lnTo>
                    <a:pt x="270744" y="659533"/>
                  </a:lnTo>
                  <a:lnTo>
                    <a:pt x="310244" y="675958"/>
                  </a:lnTo>
                  <a:lnTo>
                    <a:pt x="365513" y="685813"/>
                  </a:lnTo>
                  <a:lnTo>
                    <a:pt x="421490" y="693089"/>
                  </a:lnTo>
                  <a:lnTo>
                    <a:pt x="478777" y="693357"/>
                  </a:lnTo>
                  <a:lnTo>
                    <a:pt x="542086" y="683357"/>
                  </a:lnTo>
                  <a:lnTo>
                    <a:pt x="594408" y="670117"/>
                  </a:lnTo>
                  <a:lnTo>
                    <a:pt x="657567" y="649621"/>
                  </a:lnTo>
                  <a:lnTo>
                    <a:pt x="712403" y="617257"/>
                  </a:lnTo>
                  <a:lnTo>
                    <a:pt x="743053" y="595322"/>
                  </a:lnTo>
                  <a:lnTo>
                    <a:pt x="796684" y="534476"/>
                  </a:lnTo>
                  <a:lnTo>
                    <a:pt x="830852" y="482815"/>
                  </a:lnTo>
                  <a:lnTo>
                    <a:pt x="848674" y="424440"/>
                  </a:lnTo>
                  <a:lnTo>
                    <a:pt x="853620" y="372594"/>
                  </a:lnTo>
                  <a:lnTo>
                    <a:pt x="850795" y="321358"/>
                  </a:lnTo>
                  <a:lnTo>
                    <a:pt x="846839" y="267962"/>
                  </a:lnTo>
                  <a:lnTo>
                    <a:pt x="835138" y="225625"/>
                  </a:lnTo>
                  <a:lnTo>
                    <a:pt x="802293" y="169052"/>
                  </a:lnTo>
                  <a:lnTo>
                    <a:pt x="743864" y="112573"/>
                  </a:lnTo>
                  <a:lnTo>
                    <a:pt x="691618" y="68333"/>
                  </a:lnTo>
                  <a:lnTo>
                    <a:pt x="641147" y="46166"/>
                  </a:lnTo>
                  <a:lnTo>
                    <a:pt x="582997" y="23590"/>
                  </a:lnTo>
                  <a:lnTo>
                    <a:pt x="532745" y="11279"/>
                  </a:lnTo>
                  <a:lnTo>
                    <a:pt x="4811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35752" y="4695709"/>
              <a:ext cx="895042" cy="620733"/>
            </a:xfrm>
            <a:custGeom>
              <a:avLst/>
              <a:gdLst/>
              <a:ahLst/>
              <a:cxnLst/>
              <a:rect l="0" t="0" r="0" b="0"/>
              <a:pathLst>
                <a:path w="895042" h="620733">
                  <a:moveTo>
                    <a:pt x="734279" y="147400"/>
                  </a:moveTo>
                  <a:lnTo>
                    <a:pt x="714036" y="103437"/>
                  </a:lnTo>
                  <a:lnTo>
                    <a:pt x="683697" y="73152"/>
                  </a:lnTo>
                  <a:lnTo>
                    <a:pt x="625458" y="41053"/>
                  </a:lnTo>
                  <a:lnTo>
                    <a:pt x="565255" y="22234"/>
                  </a:lnTo>
                  <a:lnTo>
                    <a:pt x="508723" y="13998"/>
                  </a:lnTo>
                  <a:lnTo>
                    <a:pt x="459217" y="11557"/>
                  </a:lnTo>
                  <a:lnTo>
                    <a:pt x="410624" y="10834"/>
                  </a:lnTo>
                  <a:lnTo>
                    <a:pt x="352283" y="16178"/>
                  </a:lnTo>
                  <a:lnTo>
                    <a:pt x="304199" y="25201"/>
                  </a:lnTo>
                  <a:lnTo>
                    <a:pt x="243956" y="47136"/>
                  </a:lnTo>
                  <a:lnTo>
                    <a:pt x="186997" y="73999"/>
                  </a:lnTo>
                  <a:lnTo>
                    <a:pt x="130684" y="101835"/>
                  </a:lnTo>
                  <a:lnTo>
                    <a:pt x="84076" y="138269"/>
                  </a:lnTo>
                  <a:lnTo>
                    <a:pt x="36422" y="201335"/>
                  </a:lnTo>
                  <a:lnTo>
                    <a:pt x="6453" y="261765"/>
                  </a:lnTo>
                  <a:lnTo>
                    <a:pt x="0" y="299959"/>
                  </a:lnTo>
                  <a:lnTo>
                    <a:pt x="9094" y="360382"/>
                  </a:lnTo>
                  <a:lnTo>
                    <a:pt x="21841" y="397679"/>
                  </a:lnTo>
                  <a:lnTo>
                    <a:pt x="62302" y="459645"/>
                  </a:lnTo>
                  <a:lnTo>
                    <a:pt x="93758" y="492601"/>
                  </a:lnTo>
                  <a:lnTo>
                    <a:pt x="148835" y="528409"/>
                  </a:lnTo>
                  <a:lnTo>
                    <a:pt x="210104" y="563342"/>
                  </a:lnTo>
                  <a:lnTo>
                    <a:pt x="258693" y="585587"/>
                  </a:lnTo>
                  <a:lnTo>
                    <a:pt x="320278" y="605659"/>
                  </a:lnTo>
                  <a:lnTo>
                    <a:pt x="370367" y="616062"/>
                  </a:lnTo>
                  <a:lnTo>
                    <a:pt x="422253" y="619665"/>
                  </a:lnTo>
                  <a:lnTo>
                    <a:pt x="474670" y="620732"/>
                  </a:lnTo>
                  <a:lnTo>
                    <a:pt x="527246" y="619879"/>
                  </a:lnTo>
                  <a:lnTo>
                    <a:pt x="579869" y="612737"/>
                  </a:lnTo>
                  <a:lnTo>
                    <a:pt x="631336" y="603212"/>
                  </a:lnTo>
                  <a:lnTo>
                    <a:pt x="691241" y="586394"/>
                  </a:lnTo>
                  <a:lnTo>
                    <a:pt x="748134" y="555299"/>
                  </a:lnTo>
                  <a:lnTo>
                    <a:pt x="807030" y="513345"/>
                  </a:lnTo>
                  <a:lnTo>
                    <a:pt x="859614" y="452502"/>
                  </a:lnTo>
                  <a:lnTo>
                    <a:pt x="878261" y="417955"/>
                  </a:lnTo>
                  <a:lnTo>
                    <a:pt x="895041" y="364359"/>
                  </a:lnTo>
                  <a:lnTo>
                    <a:pt x="892809" y="301477"/>
                  </a:lnTo>
                  <a:lnTo>
                    <a:pt x="877985" y="242782"/>
                  </a:lnTo>
                  <a:lnTo>
                    <a:pt x="853288" y="197108"/>
                  </a:lnTo>
                  <a:lnTo>
                    <a:pt x="803020" y="134862"/>
                  </a:lnTo>
                  <a:lnTo>
                    <a:pt x="750747" y="91692"/>
                  </a:lnTo>
                  <a:lnTo>
                    <a:pt x="708063" y="66488"/>
                  </a:lnTo>
                  <a:lnTo>
                    <a:pt x="664136" y="44759"/>
                  </a:lnTo>
                  <a:lnTo>
                    <a:pt x="607690" y="20541"/>
                  </a:lnTo>
                  <a:lnTo>
                    <a:pt x="5447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22715" y="4890537"/>
              <a:ext cx="652768" cy="26272"/>
            </a:xfrm>
            <a:custGeom>
              <a:avLst/>
              <a:gdLst/>
              <a:ahLst/>
              <a:cxnLst/>
              <a:rect l="0" t="0" r="0" b="0"/>
              <a:pathLst>
                <a:path w="652768" h="26272">
                  <a:moveTo>
                    <a:pt x="0" y="5214"/>
                  </a:moveTo>
                  <a:lnTo>
                    <a:pt x="52051" y="2094"/>
                  </a:lnTo>
                  <a:lnTo>
                    <a:pt x="111348" y="0"/>
                  </a:lnTo>
                  <a:lnTo>
                    <a:pt x="174542" y="3669"/>
                  </a:lnTo>
                  <a:lnTo>
                    <a:pt x="230310" y="4756"/>
                  </a:lnTo>
                  <a:lnTo>
                    <a:pt x="283879" y="8198"/>
                  </a:lnTo>
                  <a:lnTo>
                    <a:pt x="336796" y="13507"/>
                  </a:lnTo>
                  <a:lnTo>
                    <a:pt x="389519" y="18200"/>
                  </a:lnTo>
                  <a:lnTo>
                    <a:pt x="439066" y="23880"/>
                  </a:lnTo>
                  <a:lnTo>
                    <a:pt x="486503" y="25562"/>
                  </a:lnTo>
                  <a:lnTo>
                    <a:pt x="549345" y="26131"/>
                  </a:lnTo>
                  <a:lnTo>
                    <a:pt x="605648" y="26243"/>
                  </a:lnTo>
                  <a:lnTo>
                    <a:pt x="652767" y="26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43772" y="5201077"/>
              <a:ext cx="726467" cy="157929"/>
            </a:xfrm>
            <a:custGeom>
              <a:avLst/>
              <a:gdLst/>
              <a:ahLst/>
              <a:cxnLst/>
              <a:rect l="0" t="0" r="0" b="0"/>
              <a:pathLst>
                <a:path w="726467" h="157929">
                  <a:moveTo>
                    <a:pt x="0" y="0"/>
                  </a:moveTo>
                  <a:lnTo>
                    <a:pt x="53028" y="23719"/>
                  </a:lnTo>
                  <a:lnTo>
                    <a:pt x="103238" y="31202"/>
                  </a:lnTo>
                  <a:lnTo>
                    <a:pt x="147832" y="39531"/>
                  </a:lnTo>
                  <a:lnTo>
                    <a:pt x="207839" y="48238"/>
                  </a:lnTo>
                  <a:lnTo>
                    <a:pt x="257984" y="52508"/>
                  </a:lnTo>
                  <a:lnTo>
                    <a:pt x="309366" y="60661"/>
                  </a:lnTo>
                  <a:lnTo>
                    <a:pt x="362805" y="70487"/>
                  </a:lnTo>
                  <a:lnTo>
                    <a:pt x="421403" y="80807"/>
                  </a:lnTo>
                  <a:lnTo>
                    <a:pt x="476330" y="91273"/>
                  </a:lnTo>
                  <a:lnTo>
                    <a:pt x="530819" y="102953"/>
                  </a:lnTo>
                  <a:lnTo>
                    <a:pt x="589728" y="119542"/>
                  </a:lnTo>
                  <a:lnTo>
                    <a:pt x="642407" y="132386"/>
                  </a:lnTo>
                  <a:lnTo>
                    <a:pt x="704045" y="150781"/>
                  </a:lnTo>
                  <a:lnTo>
                    <a:pt x="726466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138735" y="4453554"/>
              <a:ext cx="63173" cy="1116022"/>
            </a:xfrm>
            <a:custGeom>
              <a:avLst/>
              <a:gdLst/>
              <a:ahLst/>
              <a:cxnLst/>
              <a:rect l="0" t="0" r="0" b="0"/>
              <a:pathLst>
                <a:path w="63173" h="1116022">
                  <a:moveTo>
                    <a:pt x="0" y="0"/>
                  </a:moveTo>
                  <a:lnTo>
                    <a:pt x="0" y="58617"/>
                  </a:lnTo>
                  <a:lnTo>
                    <a:pt x="5590" y="115764"/>
                  </a:lnTo>
                  <a:lnTo>
                    <a:pt x="16789" y="175985"/>
                  </a:lnTo>
                  <a:lnTo>
                    <a:pt x="23334" y="231728"/>
                  </a:lnTo>
                  <a:lnTo>
                    <a:pt x="29956" y="287799"/>
                  </a:lnTo>
                  <a:lnTo>
                    <a:pt x="32434" y="351171"/>
                  </a:lnTo>
                  <a:lnTo>
                    <a:pt x="39856" y="413081"/>
                  </a:lnTo>
                  <a:lnTo>
                    <a:pt x="41445" y="463986"/>
                  </a:lnTo>
                  <a:lnTo>
                    <a:pt x="41917" y="516113"/>
                  </a:lnTo>
                  <a:lnTo>
                    <a:pt x="42056" y="568603"/>
                  </a:lnTo>
                  <a:lnTo>
                    <a:pt x="42097" y="621200"/>
                  </a:lnTo>
                  <a:lnTo>
                    <a:pt x="38990" y="670710"/>
                  </a:lnTo>
                  <a:lnTo>
                    <a:pt x="33781" y="721254"/>
                  </a:lnTo>
                  <a:lnTo>
                    <a:pt x="32236" y="777565"/>
                  </a:lnTo>
                  <a:lnTo>
                    <a:pt x="31778" y="828174"/>
                  </a:lnTo>
                  <a:lnTo>
                    <a:pt x="31625" y="887197"/>
                  </a:lnTo>
                  <a:lnTo>
                    <a:pt x="31598" y="935397"/>
                  </a:lnTo>
                  <a:lnTo>
                    <a:pt x="37179" y="981134"/>
                  </a:lnTo>
                  <a:lnTo>
                    <a:pt x="46241" y="1041090"/>
                  </a:lnTo>
                  <a:lnTo>
                    <a:pt x="60134" y="1103727"/>
                  </a:lnTo>
                  <a:lnTo>
                    <a:pt x="63172" y="1116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62633" y="4506197"/>
              <a:ext cx="560456" cy="1147607"/>
            </a:xfrm>
            <a:custGeom>
              <a:avLst/>
              <a:gdLst/>
              <a:ahLst/>
              <a:cxnLst/>
              <a:rect l="0" t="0" r="0" b="0"/>
              <a:pathLst>
                <a:path w="560456" h="1147607">
                  <a:moveTo>
                    <a:pt x="370942" y="0"/>
                  </a:moveTo>
                  <a:lnTo>
                    <a:pt x="365352" y="62092"/>
                  </a:lnTo>
                  <a:lnTo>
                    <a:pt x="344578" y="113477"/>
                  </a:lnTo>
                  <a:lnTo>
                    <a:pt x="314825" y="168688"/>
                  </a:lnTo>
                  <a:lnTo>
                    <a:pt x="272435" y="224205"/>
                  </a:lnTo>
                  <a:lnTo>
                    <a:pt x="221091" y="285586"/>
                  </a:lnTo>
                  <a:lnTo>
                    <a:pt x="163542" y="336936"/>
                  </a:lnTo>
                  <a:lnTo>
                    <a:pt x="106930" y="390635"/>
                  </a:lnTo>
                  <a:lnTo>
                    <a:pt x="44488" y="444414"/>
                  </a:lnTo>
                  <a:lnTo>
                    <a:pt x="15292" y="467550"/>
                  </a:lnTo>
                  <a:lnTo>
                    <a:pt x="3085" y="486220"/>
                  </a:lnTo>
                  <a:lnTo>
                    <a:pt x="0" y="506216"/>
                  </a:lnTo>
                  <a:lnTo>
                    <a:pt x="814" y="516461"/>
                  </a:lnTo>
                  <a:lnTo>
                    <a:pt x="7960" y="534085"/>
                  </a:lnTo>
                  <a:lnTo>
                    <a:pt x="20103" y="549716"/>
                  </a:lnTo>
                  <a:lnTo>
                    <a:pt x="72144" y="591507"/>
                  </a:lnTo>
                  <a:lnTo>
                    <a:pt x="133375" y="638280"/>
                  </a:lnTo>
                  <a:lnTo>
                    <a:pt x="192361" y="701047"/>
                  </a:lnTo>
                  <a:lnTo>
                    <a:pt x="242557" y="749001"/>
                  </a:lnTo>
                  <a:lnTo>
                    <a:pt x="297532" y="809253"/>
                  </a:lnTo>
                  <a:lnTo>
                    <a:pt x="339442" y="858620"/>
                  </a:lnTo>
                  <a:lnTo>
                    <a:pt x="381496" y="914582"/>
                  </a:lnTo>
                  <a:lnTo>
                    <a:pt x="423592" y="968207"/>
                  </a:lnTo>
                  <a:lnTo>
                    <a:pt x="465701" y="1024261"/>
                  </a:lnTo>
                  <a:lnTo>
                    <a:pt x="504694" y="1075964"/>
                  </a:lnTo>
                  <a:lnTo>
                    <a:pt x="553019" y="1137503"/>
                  </a:lnTo>
                  <a:lnTo>
                    <a:pt x="560455" y="1147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988798" y="5416587"/>
            <a:ext cx="2813026" cy="1079497"/>
            <a:chOff x="5988798" y="5416587"/>
            <a:chExt cx="2813026" cy="1079497"/>
          </a:xfrm>
        </p:grpSpPr>
        <p:sp>
          <p:nvSpPr>
            <p:cNvPr id="121" name="Freeform 120"/>
            <p:cNvSpPr/>
            <p:nvPr/>
          </p:nvSpPr>
          <p:spPr>
            <a:xfrm>
              <a:off x="5988798" y="5416587"/>
              <a:ext cx="349358" cy="330019"/>
            </a:xfrm>
            <a:custGeom>
              <a:avLst/>
              <a:gdLst/>
              <a:ahLst/>
              <a:cxnLst/>
              <a:rect l="0" t="0" r="0" b="0"/>
              <a:pathLst>
                <a:path w="349358" h="330019">
                  <a:moveTo>
                    <a:pt x="128259" y="5589"/>
                  </a:moveTo>
                  <a:lnTo>
                    <a:pt x="111491" y="0"/>
                  </a:lnTo>
                  <a:lnTo>
                    <a:pt x="105382" y="3033"/>
                  </a:lnTo>
                  <a:lnTo>
                    <a:pt x="95474" y="18881"/>
                  </a:lnTo>
                  <a:lnTo>
                    <a:pt x="79582" y="74418"/>
                  </a:lnTo>
                  <a:lnTo>
                    <a:pt x="65178" y="131662"/>
                  </a:lnTo>
                  <a:lnTo>
                    <a:pt x="45478" y="193619"/>
                  </a:lnTo>
                  <a:lnTo>
                    <a:pt x="26292" y="253777"/>
                  </a:lnTo>
                  <a:lnTo>
                    <a:pt x="4305" y="307601"/>
                  </a:lnTo>
                  <a:lnTo>
                    <a:pt x="0" y="319234"/>
                  </a:lnTo>
                  <a:lnTo>
                    <a:pt x="639" y="325820"/>
                  </a:lnTo>
                  <a:lnTo>
                    <a:pt x="4574" y="329040"/>
                  </a:lnTo>
                  <a:lnTo>
                    <a:pt x="10707" y="330018"/>
                  </a:lnTo>
                  <a:lnTo>
                    <a:pt x="55717" y="320262"/>
                  </a:lnTo>
                  <a:lnTo>
                    <a:pt x="92726" y="313684"/>
                  </a:lnTo>
                  <a:lnTo>
                    <a:pt x="152046" y="311462"/>
                  </a:lnTo>
                  <a:lnTo>
                    <a:pt x="200297" y="316666"/>
                  </a:lnTo>
                  <a:lnTo>
                    <a:pt x="251639" y="320028"/>
                  </a:lnTo>
                  <a:lnTo>
                    <a:pt x="310644" y="321164"/>
                  </a:lnTo>
                  <a:lnTo>
                    <a:pt x="349357" y="321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201285" y="5422176"/>
              <a:ext cx="242156" cy="694882"/>
            </a:xfrm>
            <a:custGeom>
              <a:avLst/>
              <a:gdLst/>
              <a:ahLst/>
              <a:cxnLst/>
              <a:rect l="0" t="0" r="0" b="0"/>
              <a:pathLst>
                <a:path w="242156" h="694882">
                  <a:moveTo>
                    <a:pt x="242155" y="0"/>
                  </a:moveTo>
                  <a:lnTo>
                    <a:pt x="212847" y="55141"/>
                  </a:lnTo>
                  <a:lnTo>
                    <a:pt x="178822" y="112662"/>
                  </a:lnTo>
                  <a:lnTo>
                    <a:pt x="150876" y="171343"/>
                  </a:lnTo>
                  <a:lnTo>
                    <a:pt x="122826" y="227994"/>
                  </a:lnTo>
                  <a:lnTo>
                    <a:pt x="97875" y="281125"/>
                  </a:lnTo>
                  <a:lnTo>
                    <a:pt x="81335" y="336941"/>
                  </a:lnTo>
                  <a:lnTo>
                    <a:pt x="63252" y="398700"/>
                  </a:lnTo>
                  <a:lnTo>
                    <a:pt x="45634" y="452543"/>
                  </a:lnTo>
                  <a:lnTo>
                    <a:pt x="34707" y="497923"/>
                  </a:lnTo>
                  <a:lnTo>
                    <a:pt x="23591" y="557030"/>
                  </a:lnTo>
                  <a:lnTo>
                    <a:pt x="10335" y="606169"/>
                  </a:lnTo>
                  <a:lnTo>
                    <a:pt x="2041" y="665919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590839" y="5527461"/>
              <a:ext cx="347442" cy="157929"/>
            </a:xfrm>
            <a:custGeom>
              <a:avLst/>
              <a:gdLst/>
              <a:ahLst/>
              <a:cxnLst/>
              <a:rect l="0" t="0" r="0" b="0"/>
              <a:pathLst>
                <a:path w="347442" h="157929">
                  <a:moveTo>
                    <a:pt x="0" y="0"/>
                  </a:moveTo>
                  <a:lnTo>
                    <a:pt x="27557" y="15641"/>
                  </a:lnTo>
                  <a:lnTo>
                    <a:pt x="83779" y="31209"/>
                  </a:lnTo>
                  <a:lnTo>
                    <a:pt x="147123" y="50253"/>
                  </a:lnTo>
                  <a:lnTo>
                    <a:pt x="200681" y="71494"/>
                  </a:lnTo>
                  <a:lnTo>
                    <a:pt x="226062" y="80908"/>
                  </a:lnTo>
                  <a:lnTo>
                    <a:pt x="285804" y="118380"/>
                  </a:lnTo>
                  <a:lnTo>
                    <a:pt x="34744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01839" y="5548518"/>
              <a:ext cx="300415" cy="673825"/>
            </a:xfrm>
            <a:custGeom>
              <a:avLst/>
              <a:gdLst/>
              <a:ahLst/>
              <a:cxnLst/>
              <a:rect l="0" t="0" r="0" b="0"/>
              <a:pathLst>
                <a:path w="300415" h="673825">
                  <a:moveTo>
                    <a:pt x="120586" y="0"/>
                  </a:moveTo>
                  <a:lnTo>
                    <a:pt x="98229" y="0"/>
                  </a:lnTo>
                  <a:lnTo>
                    <a:pt x="89304" y="3509"/>
                  </a:lnTo>
                  <a:lnTo>
                    <a:pt x="73148" y="16767"/>
                  </a:lnTo>
                  <a:lnTo>
                    <a:pt x="56487" y="43962"/>
                  </a:lnTo>
                  <a:lnTo>
                    <a:pt x="41547" y="94168"/>
                  </a:lnTo>
                  <a:lnTo>
                    <a:pt x="36726" y="142285"/>
                  </a:lnTo>
                  <a:lnTo>
                    <a:pt x="29578" y="193587"/>
                  </a:lnTo>
                  <a:lnTo>
                    <a:pt x="23451" y="257085"/>
                  </a:lnTo>
                  <a:lnTo>
                    <a:pt x="11321" y="315294"/>
                  </a:lnTo>
                  <a:lnTo>
                    <a:pt x="0" y="366307"/>
                  </a:lnTo>
                  <a:lnTo>
                    <a:pt x="1871" y="388581"/>
                  </a:lnTo>
                  <a:lnTo>
                    <a:pt x="6348" y="392415"/>
                  </a:lnTo>
                  <a:lnTo>
                    <a:pt x="12842" y="391462"/>
                  </a:lnTo>
                  <a:lnTo>
                    <a:pt x="71772" y="357212"/>
                  </a:lnTo>
                  <a:lnTo>
                    <a:pt x="119262" y="335332"/>
                  </a:lnTo>
                  <a:lnTo>
                    <a:pt x="168547" y="329035"/>
                  </a:lnTo>
                  <a:lnTo>
                    <a:pt x="198053" y="333801"/>
                  </a:lnTo>
                  <a:lnTo>
                    <a:pt x="245592" y="355925"/>
                  </a:lnTo>
                  <a:lnTo>
                    <a:pt x="272528" y="381540"/>
                  </a:lnTo>
                  <a:lnTo>
                    <a:pt x="295327" y="416945"/>
                  </a:lnTo>
                  <a:lnTo>
                    <a:pt x="300414" y="446571"/>
                  </a:lnTo>
                  <a:lnTo>
                    <a:pt x="297605" y="476896"/>
                  </a:lnTo>
                  <a:lnTo>
                    <a:pt x="282870" y="512529"/>
                  </a:lnTo>
                  <a:lnTo>
                    <a:pt x="262517" y="538425"/>
                  </a:lnTo>
                  <a:lnTo>
                    <a:pt x="209230" y="582398"/>
                  </a:lnTo>
                  <a:lnTo>
                    <a:pt x="149662" y="617649"/>
                  </a:lnTo>
                  <a:lnTo>
                    <a:pt x="95090" y="644573"/>
                  </a:lnTo>
                  <a:lnTo>
                    <a:pt x="37160" y="666188"/>
                  </a:lnTo>
                  <a:lnTo>
                    <a:pt x="15301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990922" y="5843316"/>
              <a:ext cx="536955" cy="94757"/>
            </a:xfrm>
            <a:custGeom>
              <a:avLst/>
              <a:gdLst/>
              <a:ahLst/>
              <a:cxnLst/>
              <a:rect l="0" t="0" r="0" b="0"/>
              <a:pathLst>
                <a:path w="536955" h="94757">
                  <a:moveTo>
                    <a:pt x="0" y="0"/>
                  </a:moveTo>
                  <a:lnTo>
                    <a:pt x="57264" y="0"/>
                  </a:lnTo>
                  <a:lnTo>
                    <a:pt x="106654" y="0"/>
                  </a:lnTo>
                  <a:lnTo>
                    <a:pt x="161453" y="0"/>
                  </a:lnTo>
                  <a:lnTo>
                    <a:pt x="222143" y="0"/>
                  </a:lnTo>
                  <a:lnTo>
                    <a:pt x="278340" y="3119"/>
                  </a:lnTo>
                  <a:lnTo>
                    <a:pt x="333661" y="14654"/>
                  </a:lnTo>
                  <a:lnTo>
                    <a:pt x="384302" y="30338"/>
                  </a:lnTo>
                  <a:lnTo>
                    <a:pt x="440249" y="49363"/>
                  </a:lnTo>
                  <a:lnTo>
                    <a:pt x="495148" y="74439"/>
                  </a:lnTo>
                  <a:lnTo>
                    <a:pt x="536954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001450" y="6169699"/>
              <a:ext cx="621183" cy="63172"/>
            </a:xfrm>
            <a:custGeom>
              <a:avLst/>
              <a:gdLst/>
              <a:ahLst/>
              <a:cxnLst/>
              <a:rect l="0" t="0" r="0" b="0"/>
              <a:pathLst>
                <a:path w="621183" h="63172">
                  <a:moveTo>
                    <a:pt x="0" y="0"/>
                  </a:moveTo>
                  <a:lnTo>
                    <a:pt x="48932" y="8334"/>
                  </a:lnTo>
                  <a:lnTo>
                    <a:pt x="103016" y="9878"/>
                  </a:lnTo>
                  <a:lnTo>
                    <a:pt x="164664" y="10336"/>
                  </a:lnTo>
                  <a:lnTo>
                    <a:pt x="223095" y="10472"/>
                  </a:lnTo>
                  <a:lnTo>
                    <a:pt x="281742" y="13632"/>
                  </a:lnTo>
                  <a:lnTo>
                    <a:pt x="339283" y="21976"/>
                  </a:lnTo>
                  <a:lnTo>
                    <a:pt x="400786" y="31858"/>
                  </a:lnTo>
                  <a:lnTo>
                    <a:pt x="443680" y="38726"/>
                  </a:lnTo>
                  <a:lnTo>
                    <a:pt x="490040" y="45677"/>
                  </a:lnTo>
                  <a:lnTo>
                    <a:pt x="545411" y="56168"/>
                  </a:lnTo>
                  <a:lnTo>
                    <a:pt x="607968" y="62250"/>
                  </a:lnTo>
                  <a:lnTo>
                    <a:pt x="621182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96373" y="5495875"/>
              <a:ext cx="63172" cy="905452"/>
            </a:xfrm>
            <a:custGeom>
              <a:avLst/>
              <a:gdLst/>
              <a:ahLst/>
              <a:cxnLst/>
              <a:rect l="0" t="0" r="0" b="0"/>
              <a:pathLst>
                <a:path w="63172" h="905452">
                  <a:moveTo>
                    <a:pt x="63171" y="0"/>
                  </a:moveTo>
                  <a:lnTo>
                    <a:pt x="54837" y="52051"/>
                  </a:lnTo>
                  <a:lnTo>
                    <a:pt x="53292" y="105110"/>
                  </a:lnTo>
                  <a:lnTo>
                    <a:pt x="52835" y="160995"/>
                  </a:lnTo>
                  <a:lnTo>
                    <a:pt x="52728" y="202575"/>
                  </a:lnTo>
                  <a:lnTo>
                    <a:pt x="52680" y="248351"/>
                  </a:lnTo>
                  <a:lnTo>
                    <a:pt x="52659" y="295992"/>
                  </a:lnTo>
                  <a:lnTo>
                    <a:pt x="52650" y="340952"/>
                  </a:lnTo>
                  <a:lnTo>
                    <a:pt x="52644" y="392572"/>
                  </a:lnTo>
                  <a:lnTo>
                    <a:pt x="52643" y="451935"/>
                  </a:lnTo>
                  <a:lnTo>
                    <a:pt x="52642" y="514311"/>
                  </a:lnTo>
                  <a:lnTo>
                    <a:pt x="45407" y="575721"/>
                  </a:lnTo>
                  <a:lnTo>
                    <a:pt x="41919" y="625779"/>
                  </a:lnTo>
                  <a:lnTo>
                    <a:pt x="33997" y="677656"/>
                  </a:lnTo>
                  <a:lnTo>
                    <a:pt x="25411" y="730072"/>
                  </a:lnTo>
                  <a:lnTo>
                    <a:pt x="21177" y="781477"/>
                  </a:lnTo>
                  <a:lnTo>
                    <a:pt x="9859" y="841362"/>
                  </a:lnTo>
                  <a:lnTo>
                    <a:pt x="2921" y="877883"/>
                  </a:lnTo>
                  <a:lnTo>
                    <a:pt x="0" y="905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06192" y="5537989"/>
              <a:ext cx="895632" cy="958095"/>
            </a:xfrm>
            <a:custGeom>
              <a:avLst/>
              <a:gdLst/>
              <a:ahLst/>
              <a:cxnLst/>
              <a:rect l="0" t="0" r="0" b="0"/>
              <a:pathLst>
                <a:path w="895632" h="958095">
                  <a:moveTo>
                    <a:pt x="685061" y="0"/>
                  </a:moveTo>
                  <a:lnTo>
                    <a:pt x="629921" y="14655"/>
                  </a:lnTo>
                  <a:lnTo>
                    <a:pt x="571788" y="28198"/>
                  </a:lnTo>
                  <a:lnTo>
                    <a:pt x="525807" y="39811"/>
                  </a:lnTo>
                  <a:lnTo>
                    <a:pt x="475053" y="60983"/>
                  </a:lnTo>
                  <a:lnTo>
                    <a:pt x="415591" y="76777"/>
                  </a:lnTo>
                  <a:lnTo>
                    <a:pt x="359241" y="94700"/>
                  </a:lnTo>
                  <a:lnTo>
                    <a:pt x="306110" y="113467"/>
                  </a:lnTo>
                  <a:lnTo>
                    <a:pt x="242871" y="142914"/>
                  </a:lnTo>
                  <a:lnTo>
                    <a:pt x="179695" y="164861"/>
                  </a:lnTo>
                  <a:lnTo>
                    <a:pt x="131342" y="185207"/>
                  </a:lnTo>
                  <a:lnTo>
                    <a:pt x="71747" y="216739"/>
                  </a:lnTo>
                  <a:lnTo>
                    <a:pt x="12274" y="244239"/>
                  </a:lnTo>
                  <a:lnTo>
                    <a:pt x="1400" y="250564"/>
                  </a:lnTo>
                  <a:lnTo>
                    <a:pt x="0" y="255950"/>
                  </a:lnTo>
                  <a:lnTo>
                    <a:pt x="4916" y="260710"/>
                  </a:lnTo>
                  <a:lnTo>
                    <a:pt x="24806" y="267950"/>
                  </a:lnTo>
                  <a:lnTo>
                    <a:pt x="83720" y="278568"/>
                  </a:lnTo>
                  <a:lnTo>
                    <a:pt x="141282" y="292719"/>
                  </a:lnTo>
                  <a:lnTo>
                    <a:pt x="199852" y="317935"/>
                  </a:lnTo>
                  <a:lnTo>
                    <a:pt x="261608" y="348177"/>
                  </a:lnTo>
                  <a:lnTo>
                    <a:pt x="324665" y="391038"/>
                  </a:lnTo>
                  <a:lnTo>
                    <a:pt x="379949" y="431961"/>
                  </a:lnTo>
                  <a:lnTo>
                    <a:pt x="435930" y="473841"/>
                  </a:lnTo>
                  <a:lnTo>
                    <a:pt x="493217" y="524314"/>
                  </a:lnTo>
                  <a:lnTo>
                    <a:pt x="542561" y="565444"/>
                  </a:lnTo>
                  <a:lnTo>
                    <a:pt x="593056" y="608436"/>
                  </a:lnTo>
                  <a:lnTo>
                    <a:pt x="639344" y="657699"/>
                  </a:lnTo>
                  <a:lnTo>
                    <a:pt x="690753" y="711681"/>
                  </a:lnTo>
                  <a:lnTo>
                    <a:pt x="729705" y="755380"/>
                  </a:lnTo>
                  <a:lnTo>
                    <a:pt x="767294" y="798978"/>
                  </a:lnTo>
                  <a:lnTo>
                    <a:pt x="805838" y="845262"/>
                  </a:lnTo>
                  <a:lnTo>
                    <a:pt x="850264" y="900927"/>
                  </a:lnTo>
                  <a:lnTo>
                    <a:pt x="895631" y="958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2014-03-04T17:01:39Z</dcterms:created>
  <dcterms:modified xsi:type="dcterms:W3CDTF">2014-03-04T17:02:01Z</dcterms:modified>
</cp:coreProperties>
</file>